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1" r:id="rId3"/>
    <p:sldId id="257" r:id="rId4"/>
    <p:sldId id="262" r:id="rId5"/>
    <p:sldId id="263" r:id="rId6"/>
    <p:sldId id="269" r:id="rId7"/>
    <p:sldId id="270" r:id="rId8"/>
    <p:sldId id="271" r:id="rId9"/>
    <p:sldId id="265" r:id="rId10"/>
    <p:sldId id="266" r:id="rId11"/>
    <p:sldId id="267" r:id="rId12"/>
    <p:sldId id="268" r:id="rId13"/>
  </p:sldIdLst>
  <p:sldSz cx="9144000" cy="6858000" type="screen4x3"/>
  <p:notesSz cx="6797675" cy="9928225"/>
  <p:embeddedFontLst>
    <p:embeddedFont>
      <p:font typeface="Gill Sans" charset="0"/>
      <p:regular r:id="rId16"/>
    </p:embeddedFont>
  </p:embeddedFontLst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2500" kern="1200">
        <a:solidFill>
          <a:schemeClr val="tx1"/>
        </a:solidFill>
        <a:latin typeface="Gill Sans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500" kern="1200">
        <a:solidFill>
          <a:schemeClr val="tx1"/>
        </a:solidFill>
        <a:latin typeface="Gill Sans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500" kern="1200">
        <a:solidFill>
          <a:schemeClr val="tx1"/>
        </a:solidFill>
        <a:latin typeface="Gill Sans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500" kern="1200">
        <a:solidFill>
          <a:schemeClr val="tx1"/>
        </a:solidFill>
        <a:latin typeface="Gill Sans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500" kern="1200">
        <a:solidFill>
          <a:schemeClr val="tx1"/>
        </a:solidFill>
        <a:latin typeface="Gill Sans" pitchFamily="34" charset="0"/>
        <a:ea typeface="+mn-ea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Gill Sans" pitchFamily="34" charset="0"/>
        <a:ea typeface="+mn-ea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Gill Sans" pitchFamily="34" charset="0"/>
        <a:ea typeface="+mn-ea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Gill Sans" pitchFamily="34" charset="0"/>
        <a:ea typeface="+mn-ea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Gill San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0041"/>
    <a:srgbClr val="0066FF"/>
    <a:srgbClr val="A0BF35"/>
    <a:srgbClr val="C9CFC9"/>
    <a:srgbClr val="A9CEBB"/>
    <a:srgbClr val="B0A312"/>
    <a:srgbClr val="DC8F15"/>
    <a:srgbClr val="C40079"/>
    <a:srgbClr val="00486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9" autoAdjust="0"/>
    <p:restoredTop sz="92217" autoAdjust="0"/>
  </p:normalViewPr>
  <p:slideViewPr>
    <p:cSldViewPr>
      <p:cViewPr>
        <p:scale>
          <a:sx n="85" d="100"/>
          <a:sy n="85" d="100"/>
        </p:scale>
        <p:origin x="-858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2016" y="-90"/>
      </p:cViewPr>
      <p:guideLst>
        <p:guide orient="horz" pos="3127"/>
        <p:guide pos="2141"/>
      </p:guideLst>
    </p:cSldViewPr>
  </p:notes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D519F7A6-0D95-4D45-8C5E-A69B681CB861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6DBB418D-CDBD-4392-9996-8231AF1FA7BB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146DBD-A43A-4AB8-BCD7-6B4FD71884F0}" type="slidenum">
              <a:rPr lang="en-US"/>
              <a:pPr/>
              <a:t>1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D0264E-1120-4E4E-ADCB-4E039972DDFC}" type="slidenum">
              <a:rPr lang="en-US"/>
              <a:pPr/>
              <a:t>2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9A37CA-170D-436D-9572-02B15440E47F}" type="slidenum">
              <a:rPr lang="en-US"/>
              <a:pPr/>
              <a:t>3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BBD332-D4BB-4BB0-95C2-DF27CD3BAF0A}" type="slidenum">
              <a:rPr lang="en-US"/>
              <a:pPr/>
              <a:t>4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1" name="Picture 345" descr="PP Sundhed-omsor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744663"/>
            <a:ext cx="8469313" cy="1270000"/>
          </a:xfrm>
        </p:spPr>
        <p:txBody>
          <a:bodyPr/>
          <a:lstStyle>
            <a:lvl1pPr>
              <a:lnSpc>
                <a:spcPct val="73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030663"/>
            <a:ext cx="4621213" cy="360362"/>
          </a:xfrm>
        </p:spPr>
        <p:txBody>
          <a:bodyPr/>
          <a:lstStyle>
            <a:lvl1pPr marL="0" indent="0">
              <a:lnSpc>
                <a:spcPts val="2400"/>
              </a:lnSpc>
              <a:buFont typeface="Gill Sans" pitchFamily="34" charset="0"/>
              <a:buNone/>
              <a:defRPr sz="1900"/>
            </a:lvl1pPr>
          </a:lstStyle>
          <a:p>
            <a:r>
              <a:rPr lang="da-DK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50825" y="5865813"/>
            <a:ext cx="2133600" cy="252412"/>
          </a:xfrm>
        </p:spPr>
        <p:txBody>
          <a:bodyPr/>
          <a:lstStyle>
            <a:lvl1pPr algn="l">
              <a:defRPr/>
            </a:lvl1pPr>
          </a:lstStyle>
          <a:p>
            <a:fld id="{ECA845C4-9CAA-483E-AE33-F279F119A7E8}" type="datetime2">
              <a:rPr lang="da-DK"/>
              <a:pPr/>
              <a:t>4. april 2013</a:t>
            </a:fld>
            <a:endParaRPr lang="da-DK"/>
          </a:p>
        </p:txBody>
      </p:sp>
      <p:sp>
        <p:nvSpPr>
          <p:cNvPr id="4365" name="Text Box 269"/>
          <p:cNvSpPr txBox="1">
            <a:spLocks noChangeArrowheads="1"/>
          </p:cNvSpPr>
          <p:nvPr/>
        </p:nvSpPr>
        <p:spPr bwMode="auto">
          <a:xfrm>
            <a:off x="-2522538" y="2389188"/>
            <a:ext cx="2414588" cy="2362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da-DK" sz="1000" b="1">
                <a:solidFill>
                  <a:schemeClr val="bg1"/>
                </a:solidFill>
              </a:rPr>
              <a:t>Master titel:</a:t>
            </a:r>
          </a:p>
          <a:p>
            <a:pPr algn="l"/>
            <a:r>
              <a:rPr lang="da-DK" sz="1000" b="1">
                <a:solidFill>
                  <a:schemeClr val="bg1"/>
                </a:solidFill>
              </a:rPr>
              <a:t>Gill Sans 40pt  (ALL CAPS)</a:t>
            </a:r>
          </a:p>
          <a:p>
            <a:pPr algn="l"/>
            <a:r>
              <a:rPr lang="da-DK" sz="1000" b="1">
                <a:solidFill>
                  <a:schemeClr val="bg1"/>
                </a:solidFill>
              </a:rPr>
              <a:t>Gill Sans 40pt (ALL CAPS)</a:t>
            </a:r>
          </a:p>
          <a:p>
            <a:pPr algn="l">
              <a:lnSpc>
                <a:spcPct val="75000"/>
              </a:lnSpc>
            </a:pPr>
            <a:endParaRPr lang="da-DK" sz="1000" b="1">
              <a:solidFill>
                <a:schemeClr val="bg1"/>
              </a:solidFill>
            </a:endParaRPr>
          </a:p>
          <a:p>
            <a:pPr algn="l">
              <a:lnSpc>
                <a:spcPct val="75000"/>
              </a:lnSpc>
            </a:pPr>
            <a:endParaRPr lang="da-DK" sz="1000" b="1">
              <a:solidFill>
                <a:schemeClr val="bg1"/>
              </a:solidFill>
            </a:endParaRPr>
          </a:p>
          <a:p>
            <a:pPr algn="l"/>
            <a:endParaRPr lang="da-DK" sz="1000" b="1">
              <a:solidFill>
                <a:schemeClr val="bg1"/>
              </a:solidFill>
            </a:endParaRPr>
          </a:p>
          <a:p>
            <a:pPr algn="l"/>
            <a:endParaRPr lang="da-DK" sz="1000" b="1">
              <a:solidFill>
                <a:schemeClr val="bg1"/>
              </a:solidFill>
            </a:endParaRPr>
          </a:p>
          <a:p>
            <a:pPr algn="l"/>
            <a:endParaRPr lang="da-DK" sz="1000" b="1">
              <a:solidFill>
                <a:schemeClr val="bg1"/>
              </a:solidFill>
            </a:endParaRPr>
          </a:p>
          <a:p>
            <a:pPr algn="l"/>
            <a:r>
              <a:rPr lang="da-DK" sz="1000" b="1">
                <a:solidFill>
                  <a:schemeClr val="bg1"/>
                </a:solidFill>
              </a:rPr>
              <a:t>Brug under titel til:</a:t>
            </a:r>
          </a:p>
          <a:p>
            <a:pPr algn="l"/>
            <a:r>
              <a:rPr lang="da-DK" sz="1000" b="1">
                <a:solidFill>
                  <a:schemeClr val="bg1"/>
                </a:solidFill>
              </a:rPr>
              <a:t>Præsentation holders navn </a:t>
            </a:r>
            <a:r>
              <a:rPr lang="da-DK" sz="1000" b="1">
                <a:solidFill>
                  <a:schemeClr val="bg1"/>
                </a:solidFill>
                <a:sym typeface="Wingdings" pitchFamily="2" charset="2"/>
              </a:rPr>
              <a:t> (</a:t>
            </a:r>
            <a:r>
              <a:rPr lang="da-DK" sz="1000" b="1">
                <a:solidFill>
                  <a:schemeClr val="bg1"/>
                </a:solidFill>
              </a:rPr>
              <a:t>Gill Sans 19pt)</a:t>
            </a:r>
          </a:p>
          <a:p>
            <a:pPr algn="l"/>
            <a:r>
              <a:rPr lang="da-DK" sz="1000" b="1">
                <a:solidFill>
                  <a:schemeClr val="bg1"/>
                </a:solidFill>
              </a:rPr>
              <a:t>Afdelingsnavn (Gill Sans 15pt)</a:t>
            </a:r>
          </a:p>
        </p:txBody>
      </p:sp>
      <p:sp>
        <p:nvSpPr>
          <p:cNvPr id="4366" name="Line 270"/>
          <p:cNvSpPr>
            <a:spLocks noChangeShapeType="1"/>
          </p:cNvSpPr>
          <p:nvPr/>
        </p:nvSpPr>
        <p:spPr bwMode="auto">
          <a:xfrm>
            <a:off x="-1404938" y="2492375"/>
            <a:ext cx="122396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da-DK"/>
          </a:p>
        </p:txBody>
      </p:sp>
      <p:sp>
        <p:nvSpPr>
          <p:cNvPr id="4367" name="Line 271"/>
          <p:cNvSpPr>
            <a:spLocks noChangeShapeType="1"/>
          </p:cNvSpPr>
          <p:nvPr/>
        </p:nvSpPr>
        <p:spPr bwMode="auto">
          <a:xfrm>
            <a:off x="-1116013" y="4210050"/>
            <a:ext cx="93503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da-DK"/>
          </a:p>
        </p:txBody>
      </p:sp>
      <p:sp>
        <p:nvSpPr>
          <p:cNvPr id="4386" name="Text Box 290"/>
          <p:cNvSpPr txBox="1">
            <a:spLocks noChangeArrowheads="1"/>
          </p:cNvSpPr>
          <p:nvPr/>
        </p:nvSpPr>
        <p:spPr bwMode="auto">
          <a:xfrm>
            <a:off x="250825" y="6318250"/>
            <a:ext cx="3127375" cy="152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da-DK" sz="1000" b="1"/>
              <a:t>KØBENHAVNS KOMMUNE</a:t>
            </a:r>
          </a:p>
        </p:txBody>
      </p:sp>
      <p:sp>
        <p:nvSpPr>
          <p:cNvPr id="4387" name="Text Box 291"/>
          <p:cNvSpPr txBox="1">
            <a:spLocks noChangeArrowheads="1"/>
          </p:cNvSpPr>
          <p:nvPr/>
        </p:nvSpPr>
        <p:spPr bwMode="auto">
          <a:xfrm>
            <a:off x="250825" y="6473825"/>
            <a:ext cx="2224088" cy="152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da-DK" sz="1000"/>
              <a:t>Sundheds- og Omsorgsforvaltningen</a:t>
            </a:r>
          </a:p>
        </p:txBody>
      </p:sp>
      <p:sp>
        <p:nvSpPr>
          <p:cNvPr id="4392" name="Text Box 296"/>
          <p:cNvSpPr txBox="1">
            <a:spLocks noChangeArrowheads="1"/>
          </p:cNvSpPr>
          <p:nvPr/>
        </p:nvSpPr>
        <p:spPr bwMode="auto">
          <a:xfrm>
            <a:off x="250825" y="6643688"/>
            <a:ext cx="2224088" cy="152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da-DK" sz="1000" u="sng">
                <a:solidFill>
                  <a:srgbClr val="004868"/>
                </a:solidFill>
              </a:rPr>
              <a:t>www.kk.dk</a:t>
            </a:r>
          </a:p>
        </p:txBody>
      </p:sp>
      <p:sp>
        <p:nvSpPr>
          <p:cNvPr id="4411" name="Text Box 315"/>
          <p:cNvSpPr txBox="1">
            <a:spLocks noChangeArrowheads="1"/>
          </p:cNvSpPr>
          <p:nvPr userDrawn="1"/>
        </p:nvSpPr>
        <p:spPr bwMode="auto">
          <a:xfrm>
            <a:off x="-2343150" y="5834063"/>
            <a:ext cx="2235200" cy="3413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da-DK" sz="900">
                <a:solidFill>
                  <a:schemeClr val="bg1"/>
                </a:solidFill>
              </a:rPr>
              <a:t>Dato:</a:t>
            </a:r>
          </a:p>
          <a:p>
            <a:pPr algn="l"/>
            <a:r>
              <a:rPr lang="da-DK" sz="900">
                <a:solidFill>
                  <a:schemeClr val="bg1"/>
                </a:solidFill>
              </a:rPr>
              <a:t>Editer dato via Vis </a:t>
            </a:r>
            <a:r>
              <a:rPr lang="da-DK" sz="90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da-DK" sz="900">
                <a:solidFill>
                  <a:schemeClr val="bg1"/>
                </a:solidFill>
              </a:rPr>
              <a:t>Sidehoved/Sidefod</a:t>
            </a:r>
          </a:p>
        </p:txBody>
      </p:sp>
      <p:sp>
        <p:nvSpPr>
          <p:cNvPr id="4412" name="Line 316"/>
          <p:cNvSpPr>
            <a:spLocks noChangeShapeType="1"/>
          </p:cNvSpPr>
          <p:nvPr userDrawn="1"/>
        </p:nvSpPr>
        <p:spPr bwMode="auto">
          <a:xfrm>
            <a:off x="-1404938" y="5910263"/>
            <a:ext cx="122396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da-DK"/>
          </a:p>
        </p:txBody>
      </p:sp>
      <p:sp>
        <p:nvSpPr>
          <p:cNvPr id="4415" name="Line 319"/>
          <p:cNvSpPr>
            <a:spLocks noChangeShapeType="1"/>
          </p:cNvSpPr>
          <p:nvPr userDrawn="1"/>
        </p:nvSpPr>
        <p:spPr bwMode="auto">
          <a:xfrm>
            <a:off x="-658813" y="4478338"/>
            <a:ext cx="47783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da-DK"/>
          </a:p>
        </p:txBody>
      </p:sp>
      <p:grpSp>
        <p:nvGrpSpPr>
          <p:cNvPr id="4417" name="Group 321"/>
          <p:cNvGrpSpPr>
            <a:grpSpLocks/>
          </p:cNvGrpSpPr>
          <p:nvPr userDrawn="1"/>
        </p:nvGrpSpPr>
        <p:grpSpPr bwMode="auto">
          <a:xfrm>
            <a:off x="8426450" y="250825"/>
            <a:ext cx="719138" cy="720725"/>
            <a:chOff x="4565" y="2076"/>
            <a:chExt cx="453" cy="454"/>
          </a:xfrm>
        </p:grpSpPr>
        <p:sp>
          <p:nvSpPr>
            <p:cNvPr id="4418" name="Rectangle 322"/>
            <p:cNvSpPr>
              <a:spLocks noChangeArrowheads="1"/>
            </p:cNvSpPr>
            <p:nvPr userDrawn="1"/>
          </p:nvSpPr>
          <p:spPr bwMode="auto">
            <a:xfrm>
              <a:off x="4565" y="2076"/>
              <a:ext cx="453" cy="45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419" name="Freeform 323"/>
            <p:cNvSpPr>
              <a:spLocks/>
            </p:cNvSpPr>
            <p:nvPr userDrawn="1"/>
          </p:nvSpPr>
          <p:spPr bwMode="auto">
            <a:xfrm>
              <a:off x="4845" y="2244"/>
              <a:ext cx="55" cy="105"/>
            </a:xfrm>
            <a:custGeom>
              <a:avLst/>
              <a:gdLst/>
              <a:ahLst/>
              <a:cxnLst>
                <a:cxn ang="0">
                  <a:pos x="1822" y="3476"/>
                </a:cxn>
                <a:cxn ang="0">
                  <a:pos x="1769" y="1304"/>
                </a:cxn>
                <a:cxn ang="0">
                  <a:pos x="1634" y="1178"/>
                </a:cxn>
                <a:cxn ang="0">
                  <a:pos x="1616" y="420"/>
                </a:cxn>
                <a:cxn ang="0">
                  <a:pos x="1767" y="262"/>
                </a:cxn>
                <a:cxn ang="0">
                  <a:pos x="1767" y="0"/>
                </a:cxn>
                <a:cxn ang="0">
                  <a:pos x="54" y="0"/>
                </a:cxn>
                <a:cxn ang="0">
                  <a:pos x="54" y="262"/>
                </a:cxn>
                <a:cxn ang="0">
                  <a:pos x="207" y="420"/>
                </a:cxn>
                <a:cxn ang="0">
                  <a:pos x="187" y="1178"/>
                </a:cxn>
                <a:cxn ang="0">
                  <a:pos x="53" y="1304"/>
                </a:cxn>
                <a:cxn ang="0">
                  <a:pos x="0" y="3476"/>
                </a:cxn>
                <a:cxn ang="0">
                  <a:pos x="1822" y="3476"/>
                </a:cxn>
              </a:cxnLst>
              <a:rect l="0" t="0" r="r" b="b"/>
              <a:pathLst>
                <a:path w="1822" h="3476">
                  <a:moveTo>
                    <a:pt x="1822" y="3476"/>
                  </a:moveTo>
                  <a:lnTo>
                    <a:pt x="1769" y="1304"/>
                  </a:lnTo>
                  <a:lnTo>
                    <a:pt x="1634" y="1178"/>
                  </a:lnTo>
                  <a:lnTo>
                    <a:pt x="1616" y="420"/>
                  </a:lnTo>
                  <a:lnTo>
                    <a:pt x="1767" y="262"/>
                  </a:lnTo>
                  <a:lnTo>
                    <a:pt x="1767" y="0"/>
                  </a:lnTo>
                  <a:lnTo>
                    <a:pt x="54" y="0"/>
                  </a:lnTo>
                  <a:lnTo>
                    <a:pt x="54" y="262"/>
                  </a:lnTo>
                  <a:lnTo>
                    <a:pt x="207" y="420"/>
                  </a:lnTo>
                  <a:lnTo>
                    <a:pt x="187" y="1178"/>
                  </a:lnTo>
                  <a:lnTo>
                    <a:pt x="53" y="1304"/>
                  </a:lnTo>
                  <a:lnTo>
                    <a:pt x="0" y="3476"/>
                  </a:lnTo>
                  <a:lnTo>
                    <a:pt x="1822" y="34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420" name="Freeform 324"/>
            <p:cNvSpPr>
              <a:spLocks/>
            </p:cNvSpPr>
            <p:nvPr userDrawn="1"/>
          </p:nvSpPr>
          <p:spPr bwMode="auto">
            <a:xfrm>
              <a:off x="4852" y="2206"/>
              <a:ext cx="42" cy="31"/>
            </a:xfrm>
            <a:custGeom>
              <a:avLst/>
              <a:gdLst/>
              <a:ahLst/>
              <a:cxnLst>
                <a:cxn ang="0">
                  <a:pos x="1392" y="729"/>
                </a:cxn>
                <a:cxn ang="0">
                  <a:pos x="1388" y="651"/>
                </a:cxn>
                <a:cxn ang="0">
                  <a:pos x="1378" y="575"/>
                </a:cxn>
                <a:cxn ang="0">
                  <a:pos x="1360" y="503"/>
                </a:cxn>
                <a:cxn ang="0">
                  <a:pos x="1337" y="435"/>
                </a:cxn>
                <a:cxn ang="0">
                  <a:pos x="1307" y="370"/>
                </a:cxn>
                <a:cxn ang="0">
                  <a:pos x="1272" y="310"/>
                </a:cxn>
                <a:cxn ang="0">
                  <a:pos x="1232" y="255"/>
                </a:cxn>
                <a:cxn ang="0">
                  <a:pos x="1187" y="204"/>
                </a:cxn>
                <a:cxn ang="0">
                  <a:pos x="1137" y="158"/>
                </a:cxn>
                <a:cxn ang="0">
                  <a:pos x="1084" y="118"/>
                </a:cxn>
                <a:cxn ang="0">
                  <a:pos x="1026" y="83"/>
                </a:cxn>
                <a:cxn ang="0">
                  <a:pos x="965" y="54"/>
                </a:cxn>
                <a:cxn ang="0">
                  <a:pos x="900" y="30"/>
                </a:cxn>
                <a:cxn ang="0">
                  <a:pos x="835" y="14"/>
                </a:cxn>
                <a:cxn ang="0">
                  <a:pos x="766" y="4"/>
                </a:cxn>
                <a:cxn ang="0">
                  <a:pos x="695" y="0"/>
                </a:cxn>
                <a:cxn ang="0">
                  <a:pos x="624" y="4"/>
                </a:cxn>
                <a:cxn ang="0">
                  <a:pos x="556" y="14"/>
                </a:cxn>
                <a:cxn ang="0">
                  <a:pos x="490" y="30"/>
                </a:cxn>
                <a:cxn ang="0">
                  <a:pos x="426" y="54"/>
                </a:cxn>
                <a:cxn ang="0">
                  <a:pos x="365" y="83"/>
                </a:cxn>
                <a:cxn ang="0">
                  <a:pos x="309" y="118"/>
                </a:cxn>
                <a:cxn ang="0">
                  <a:pos x="255" y="158"/>
                </a:cxn>
                <a:cxn ang="0">
                  <a:pos x="205" y="204"/>
                </a:cxn>
                <a:cxn ang="0">
                  <a:pos x="160" y="255"/>
                </a:cxn>
                <a:cxn ang="0">
                  <a:pos x="120" y="310"/>
                </a:cxn>
                <a:cxn ang="0">
                  <a:pos x="85" y="370"/>
                </a:cxn>
                <a:cxn ang="0">
                  <a:pos x="55" y="435"/>
                </a:cxn>
                <a:cxn ang="0">
                  <a:pos x="32" y="503"/>
                </a:cxn>
                <a:cxn ang="0">
                  <a:pos x="14" y="575"/>
                </a:cxn>
                <a:cxn ang="0">
                  <a:pos x="4" y="651"/>
                </a:cxn>
                <a:cxn ang="0">
                  <a:pos x="0" y="729"/>
                </a:cxn>
                <a:cxn ang="0">
                  <a:pos x="1392" y="993"/>
                </a:cxn>
              </a:cxnLst>
              <a:rect l="0" t="0" r="r" b="b"/>
              <a:pathLst>
                <a:path w="1392" h="993">
                  <a:moveTo>
                    <a:pt x="1392" y="993"/>
                  </a:moveTo>
                  <a:lnTo>
                    <a:pt x="1392" y="729"/>
                  </a:lnTo>
                  <a:lnTo>
                    <a:pt x="1391" y="690"/>
                  </a:lnTo>
                  <a:lnTo>
                    <a:pt x="1388" y="651"/>
                  </a:lnTo>
                  <a:lnTo>
                    <a:pt x="1384" y="613"/>
                  </a:lnTo>
                  <a:lnTo>
                    <a:pt x="1378" y="575"/>
                  </a:lnTo>
                  <a:lnTo>
                    <a:pt x="1370" y="539"/>
                  </a:lnTo>
                  <a:lnTo>
                    <a:pt x="1360" y="503"/>
                  </a:lnTo>
                  <a:lnTo>
                    <a:pt x="1349" y="469"/>
                  </a:lnTo>
                  <a:lnTo>
                    <a:pt x="1337" y="435"/>
                  </a:lnTo>
                  <a:lnTo>
                    <a:pt x="1322" y="402"/>
                  </a:lnTo>
                  <a:lnTo>
                    <a:pt x="1307" y="370"/>
                  </a:lnTo>
                  <a:lnTo>
                    <a:pt x="1290" y="340"/>
                  </a:lnTo>
                  <a:lnTo>
                    <a:pt x="1272" y="310"/>
                  </a:lnTo>
                  <a:lnTo>
                    <a:pt x="1252" y="282"/>
                  </a:lnTo>
                  <a:lnTo>
                    <a:pt x="1232" y="255"/>
                  </a:lnTo>
                  <a:lnTo>
                    <a:pt x="1210" y="229"/>
                  </a:lnTo>
                  <a:lnTo>
                    <a:pt x="1187" y="204"/>
                  </a:lnTo>
                  <a:lnTo>
                    <a:pt x="1163" y="181"/>
                  </a:lnTo>
                  <a:lnTo>
                    <a:pt x="1137" y="158"/>
                  </a:lnTo>
                  <a:lnTo>
                    <a:pt x="1110" y="138"/>
                  </a:lnTo>
                  <a:lnTo>
                    <a:pt x="1084" y="118"/>
                  </a:lnTo>
                  <a:lnTo>
                    <a:pt x="1055" y="99"/>
                  </a:lnTo>
                  <a:lnTo>
                    <a:pt x="1026" y="83"/>
                  </a:lnTo>
                  <a:lnTo>
                    <a:pt x="996" y="68"/>
                  </a:lnTo>
                  <a:lnTo>
                    <a:pt x="965" y="54"/>
                  </a:lnTo>
                  <a:lnTo>
                    <a:pt x="933" y="42"/>
                  </a:lnTo>
                  <a:lnTo>
                    <a:pt x="900" y="30"/>
                  </a:lnTo>
                  <a:lnTo>
                    <a:pt x="867" y="21"/>
                  </a:lnTo>
                  <a:lnTo>
                    <a:pt x="835" y="14"/>
                  </a:lnTo>
                  <a:lnTo>
                    <a:pt x="800" y="8"/>
                  </a:lnTo>
                  <a:lnTo>
                    <a:pt x="766" y="4"/>
                  </a:lnTo>
                  <a:lnTo>
                    <a:pt x="730" y="1"/>
                  </a:lnTo>
                  <a:lnTo>
                    <a:pt x="695" y="0"/>
                  </a:lnTo>
                  <a:lnTo>
                    <a:pt x="659" y="1"/>
                  </a:lnTo>
                  <a:lnTo>
                    <a:pt x="624" y="4"/>
                  </a:lnTo>
                  <a:lnTo>
                    <a:pt x="590" y="8"/>
                  </a:lnTo>
                  <a:lnTo>
                    <a:pt x="556" y="14"/>
                  </a:lnTo>
                  <a:lnTo>
                    <a:pt x="523" y="21"/>
                  </a:lnTo>
                  <a:lnTo>
                    <a:pt x="490" y="30"/>
                  </a:lnTo>
                  <a:lnTo>
                    <a:pt x="458" y="42"/>
                  </a:lnTo>
                  <a:lnTo>
                    <a:pt x="426" y="54"/>
                  </a:lnTo>
                  <a:lnTo>
                    <a:pt x="395" y="68"/>
                  </a:lnTo>
                  <a:lnTo>
                    <a:pt x="365" y="83"/>
                  </a:lnTo>
                  <a:lnTo>
                    <a:pt x="336" y="99"/>
                  </a:lnTo>
                  <a:lnTo>
                    <a:pt x="309" y="118"/>
                  </a:lnTo>
                  <a:lnTo>
                    <a:pt x="281" y="138"/>
                  </a:lnTo>
                  <a:lnTo>
                    <a:pt x="255" y="158"/>
                  </a:lnTo>
                  <a:lnTo>
                    <a:pt x="229" y="181"/>
                  </a:lnTo>
                  <a:lnTo>
                    <a:pt x="205" y="204"/>
                  </a:lnTo>
                  <a:lnTo>
                    <a:pt x="182" y="229"/>
                  </a:lnTo>
                  <a:lnTo>
                    <a:pt x="160" y="255"/>
                  </a:lnTo>
                  <a:lnTo>
                    <a:pt x="140" y="282"/>
                  </a:lnTo>
                  <a:lnTo>
                    <a:pt x="120" y="310"/>
                  </a:lnTo>
                  <a:lnTo>
                    <a:pt x="102" y="340"/>
                  </a:lnTo>
                  <a:lnTo>
                    <a:pt x="85" y="370"/>
                  </a:lnTo>
                  <a:lnTo>
                    <a:pt x="70" y="402"/>
                  </a:lnTo>
                  <a:lnTo>
                    <a:pt x="55" y="435"/>
                  </a:lnTo>
                  <a:lnTo>
                    <a:pt x="43" y="469"/>
                  </a:lnTo>
                  <a:lnTo>
                    <a:pt x="32" y="503"/>
                  </a:lnTo>
                  <a:lnTo>
                    <a:pt x="23" y="539"/>
                  </a:lnTo>
                  <a:lnTo>
                    <a:pt x="14" y="575"/>
                  </a:lnTo>
                  <a:lnTo>
                    <a:pt x="8" y="613"/>
                  </a:lnTo>
                  <a:lnTo>
                    <a:pt x="4" y="651"/>
                  </a:lnTo>
                  <a:lnTo>
                    <a:pt x="1" y="690"/>
                  </a:lnTo>
                  <a:lnTo>
                    <a:pt x="0" y="729"/>
                  </a:lnTo>
                  <a:lnTo>
                    <a:pt x="0" y="993"/>
                  </a:lnTo>
                  <a:lnTo>
                    <a:pt x="1392" y="9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421" name="Freeform 325"/>
            <p:cNvSpPr>
              <a:spLocks/>
            </p:cNvSpPr>
            <p:nvPr userDrawn="1"/>
          </p:nvSpPr>
          <p:spPr bwMode="auto">
            <a:xfrm>
              <a:off x="4683" y="2244"/>
              <a:ext cx="55" cy="105"/>
            </a:xfrm>
            <a:custGeom>
              <a:avLst/>
              <a:gdLst/>
              <a:ahLst/>
              <a:cxnLst>
                <a:cxn ang="0">
                  <a:pos x="0" y="3476"/>
                </a:cxn>
                <a:cxn ang="0">
                  <a:pos x="56" y="1304"/>
                </a:cxn>
                <a:cxn ang="0">
                  <a:pos x="190" y="1178"/>
                </a:cxn>
                <a:cxn ang="0">
                  <a:pos x="207" y="420"/>
                </a:cxn>
                <a:cxn ang="0">
                  <a:pos x="56" y="262"/>
                </a:cxn>
                <a:cxn ang="0">
                  <a:pos x="56" y="0"/>
                </a:cxn>
                <a:cxn ang="0">
                  <a:pos x="1770" y="0"/>
                </a:cxn>
                <a:cxn ang="0">
                  <a:pos x="1770" y="262"/>
                </a:cxn>
                <a:cxn ang="0">
                  <a:pos x="1617" y="420"/>
                </a:cxn>
                <a:cxn ang="0">
                  <a:pos x="1637" y="1178"/>
                </a:cxn>
                <a:cxn ang="0">
                  <a:pos x="1772" y="1304"/>
                </a:cxn>
                <a:cxn ang="0">
                  <a:pos x="1825" y="3476"/>
                </a:cxn>
                <a:cxn ang="0">
                  <a:pos x="0" y="3476"/>
                </a:cxn>
              </a:cxnLst>
              <a:rect l="0" t="0" r="r" b="b"/>
              <a:pathLst>
                <a:path w="1825" h="3476">
                  <a:moveTo>
                    <a:pt x="0" y="3476"/>
                  </a:moveTo>
                  <a:lnTo>
                    <a:pt x="56" y="1304"/>
                  </a:lnTo>
                  <a:lnTo>
                    <a:pt x="190" y="1178"/>
                  </a:lnTo>
                  <a:lnTo>
                    <a:pt x="207" y="420"/>
                  </a:lnTo>
                  <a:lnTo>
                    <a:pt x="56" y="262"/>
                  </a:lnTo>
                  <a:lnTo>
                    <a:pt x="56" y="0"/>
                  </a:lnTo>
                  <a:lnTo>
                    <a:pt x="1770" y="0"/>
                  </a:lnTo>
                  <a:lnTo>
                    <a:pt x="1770" y="262"/>
                  </a:lnTo>
                  <a:lnTo>
                    <a:pt x="1617" y="420"/>
                  </a:lnTo>
                  <a:lnTo>
                    <a:pt x="1637" y="1178"/>
                  </a:lnTo>
                  <a:lnTo>
                    <a:pt x="1772" y="1304"/>
                  </a:lnTo>
                  <a:lnTo>
                    <a:pt x="1825" y="3476"/>
                  </a:lnTo>
                  <a:lnTo>
                    <a:pt x="0" y="34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422" name="Freeform 326"/>
            <p:cNvSpPr>
              <a:spLocks/>
            </p:cNvSpPr>
            <p:nvPr userDrawn="1"/>
          </p:nvSpPr>
          <p:spPr bwMode="auto">
            <a:xfrm>
              <a:off x="4689" y="2206"/>
              <a:ext cx="42" cy="31"/>
            </a:xfrm>
            <a:custGeom>
              <a:avLst/>
              <a:gdLst/>
              <a:ahLst/>
              <a:cxnLst>
                <a:cxn ang="0">
                  <a:pos x="0" y="729"/>
                </a:cxn>
                <a:cxn ang="0">
                  <a:pos x="3" y="651"/>
                </a:cxn>
                <a:cxn ang="0">
                  <a:pos x="13" y="575"/>
                </a:cxn>
                <a:cxn ang="0">
                  <a:pos x="31" y="503"/>
                </a:cxn>
                <a:cxn ang="0">
                  <a:pos x="54" y="435"/>
                </a:cxn>
                <a:cxn ang="0">
                  <a:pos x="84" y="370"/>
                </a:cxn>
                <a:cxn ang="0">
                  <a:pos x="119" y="310"/>
                </a:cxn>
                <a:cxn ang="0">
                  <a:pos x="159" y="255"/>
                </a:cxn>
                <a:cxn ang="0">
                  <a:pos x="205" y="204"/>
                </a:cxn>
                <a:cxn ang="0">
                  <a:pos x="254" y="158"/>
                </a:cxn>
                <a:cxn ang="0">
                  <a:pos x="307" y="118"/>
                </a:cxn>
                <a:cxn ang="0">
                  <a:pos x="365" y="83"/>
                </a:cxn>
                <a:cxn ang="0">
                  <a:pos x="426" y="54"/>
                </a:cxn>
                <a:cxn ang="0">
                  <a:pos x="490" y="30"/>
                </a:cxn>
                <a:cxn ang="0">
                  <a:pos x="555" y="14"/>
                </a:cxn>
                <a:cxn ang="0">
                  <a:pos x="624" y="4"/>
                </a:cxn>
                <a:cxn ang="0">
                  <a:pos x="695" y="0"/>
                </a:cxn>
                <a:cxn ang="0">
                  <a:pos x="766" y="4"/>
                </a:cxn>
                <a:cxn ang="0">
                  <a:pos x="835" y="14"/>
                </a:cxn>
                <a:cxn ang="0">
                  <a:pos x="901" y="30"/>
                </a:cxn>
                <a:cxn ang="0">
                  <a:pos x="965" y="54"/>
                </a:cxn>
                <a:cxn ang="0">
                  <a:pos x="1026" y="83"/>
                </a:cxn>
                <a:cxn ang="0">
                  <a:pos x="1083" y="118"/>
                </a:cxn>
                <a:cxn ang="0">
                  <a:pos x="1137" y="158"/>
                </a:cxn>
                <a:cxn ang="0">
                  <a:pos x="1186" y="204"/>
                </a:cxn>
                <a:cxn ang="0">
                  <a:pos x="1232" y="255"/>
                </a:cxn>
                <a:cxn ang="0">
                  <a:pos x="1272" y="310"/>
                </a:cxn>
                <a:cxn ang="0">
                  <a:pos x="1307" y="370"/>
                </a:cxn>
                <a:cxn ang="0">
                  <a:pos x="1337" y="435"/>
                </a:cxn>
                <a:cxn ang="0">
                  <a:pos x="1359" y="503"/>
                </a:cxn>
                <a:cxn ang="0">
                  <a:pos x="1377" y="575"/>
                </a:cxn>
                <a:cxn ang="0">
                  <a:pos x="1388" y="651"/>
                </a:cxn>
                <a:cxn ang="0">
                  <a:pos x="1391" y="729"/>
                </a:cxn>
                <a:cxn ang="0">
                  <a:pos x="0" y="993"/>
                </a:cxn>
              </a:cxnLst>
              <a:rect l="0" t="0" r="r" b="b"/>
              <a:pathLst>
                <a:path w="1391" h="993">
                  <a:moveTo>
                    <a:pt x="0" y="993"/>
                  </a:moveTo>
                  <a:lnTo>
                    <a:pt x="0" y="729"/>
                  </a:lnTo>
                  <a:lnTo>
                    <a:pt x="0" y="690"/>
                  </a:lnTo>
                  <a:lnTo>
                    <a:pt x="3" y="651"/>
                  </a:lnTo>
                  <a:lnTo>
                    <a:pt x="7" y="613"/>
                  </a:lnTo>
                  <a:lnTo>
                    <a:pt x="13" y="575"/>
                  </a:lnTo>
                  <a:lnTo>
                    <a:pt x="21" y="539"/>
                  </a:lnTo>
                  <a:lnTo>
                    <a:pt x="31" y="503"/>
                  </a:lnTo>
                  <a:lnTo>
                    <a:pt x="42" y="469"/>
                  </a:lnTo>
                  <a:lnTo>
                    <a:pt x="54" y="435"/>
                  </a:lnTo>
                  <a:lnTo>
                    <a:pt x="69" y="402"/>
                  </a:lnTo>
                  <a:lnTo>
                    <a:pt x="84" y="370"/>
                  </a:lnTo>
                  <a:lnTo>
                    <a:pt x="101" y="340"/>
                  </a:lnTo>
                  <a:lnTo>
                    <a:pt x="119" y="310"/>
                  </a:lnTo>
                  <a:lnTo>
                    <a:pt x="139" y="282"/>
                  </a:lnTo>
                  <a:lnTo>
                    <a:pt x="159" y="255"/>
                  </a:lnTo>
                  <a:lnTo>
                    <a:pt x="181" y="229"/>
                  </a:lnTo>
                  <a:lnTo>
                    <a:pt x="205" y="204"/>
                  </a:lnTo>
                  <a:lnTo>
                    <a:pt x="228" y="181"/>
                  </a:lnTo>
                  <a:lnTo>
                    <a:pt x="254" y="158"/>
                  </a:lnTo>
                  <a:lnTo>
                    <a:pt x="281" y="138"/>
                  </a:lnTo>
                  <a:lnTo>
                    <a:pt x="307" y="118"/>
                  </a:lnTo>
                  <a:lnTo>
                    <a:pt x="336" y="99"/>
                  </a:lnTo>
                  <a:lnTo>
                    <a:pt x="365" y="83"/>
                  </a:lnTo>
                  <a:lnTo>
                    <a:pt x="395" y="68"/>
                  </a:lnTo>
                  <a:lnTo>
                    <a:pt x="426" y="54"/>
                  </a:lnTo>
                  <a:lnTo>
                    <a:pt x="458" y="42"/>
                  </a:lnTo>
                  <a:lnTo>
                    <a:pt x="490" y="30"/>
                  </a:lnTo>
                  <a:lnTo>
                    <a:pt x="523" y="21"/>
                  </a:lnTo>
                  <a:lnTo>
                    <a:pt x="555" y="14"/>
                  </a:lnTo>
                  <a:lnTo>
                    <a:pt x="590" y="8"/>
                  </a:lnTo>
                  <a:lnTo>
                    <a:pt x="624" y="4"/>
                  </a:lnTo>
                  <a:lnTo>
                    <a:pt x="659" y="1"/>
                  </a:lnTo>
                  <a:lnTo>
                    <a:pt x="695" y="0"/>
                  </a:lnTo>
                  <a:lnTo>
                    <a:pt x="730" y="1"/>
                  </a:lnTo>
                  <a:lnTo>
                    <a:pt x="766" y="4"/>
                  </a:lnTo>
                  <a:lnTo>
                    <a:pt x="800" y="8"/>
                  </a:lnTo>
                  <a:lnTo>
                    <a:pt x="835" y="14"/>
                  </a:lnTo>
                  <a:lnTo>
                    <a:pt x="868" y="21"/>
                  </a:lnTo>
                  <a:lnTo>
                    <a:pt x="901" y="30"/>
                  </a:lnTo>
                  <a:lnTo>
                    <a:pt x="934" y="42"/>
                  </a:lnTo>
                  <a:lnTo>
                    <a:pt x="965" y="54"/>
                  </a:lnTo>
                  <a:lnTo>
                    <a:pt x="996" y="68"/>
                  </a:lnTo>
                  <a:lnTo>
                    <a:pt x="1026" y="83"/>
                  </a:lnTo>
                  <a:lnTo>
                    <a:pt x="1056" y="99"/>
                  </a:lnTo>
                  <a:lnTo>
                    <a:pt x="1083" y="118"/>
                  </a:lnTo>
                  <a:lnTo>
                    <a:pt x="1111" y="138"/>
                  </a:lnTo>
                  <a:lnTo>
                    <a:pt x="1137" y="158"/>
                  </a:lnTo>
                  <a:lnTo>
                    <a:pt x="1163" y="181"/>
                  </a:lnTo>
                  <a:lnTo>
                    <a:pt x="1186" y="204"/>
                  </a:lnTo>
                  <a:lnTo>
                    <a:pt x="1210" y="229"/>
                  </a:lnTo>
                  <a:lnTo>
                    <a:pt x="1232" y="255"/>
                  </a:lnTo>
                  <a:lnTo>
                    <a:pt x="1252" y="282"/>
                  </a:lnTo>
                  <a:lnTo>
                    <a:pt x="1272" y="310"/>
                  </a:lnTo>
                  <a:lnTo>
                    <a:pt x="1290" y="340"/>
                  </a:lnTo>
                  <a:lnTo>
                    <a:pt x="1307" y="370"/>
                  </a:lnTo>
                  <a:lnTo>
                    <a:pt x="1322" y="402"/>
                  </a:lnTo>
                  <a:lnTo>
                    <a:pt x="1337" y="435"/>
                  </a:lnTo>
                  <a:lnTo>
                    <a:pt x="1349" y="469"/>
                  </a:lnTo>
                  <a:lnTo>
                    <a:pt x="1359" y="503"/>
                  </a:lnTo>
                  <a:lnTo>
                    <a:pt x="1370" y="539"/>
                  </a:lnTo>
                  <a:lnTo>
                    <a:pt x="1377" y="575"/>
                  </a:lnTo>
                  <a:lnTo>
                    <a:pt x="1383" y="613"/>
                  </a:lnTo>
                  <a:lnTo>
                    <a:pt x="1388" y="651"/>
                  </a:lnTo>
                  <a:lnTo>
                    <a:pt x="1390" y="690"/>
                  </a:lnTo>
                  <a:lnTo>
                    <a:pt x="1391" y="729"/>
                  </a:lnTo>
                  <a:lnTo>
                    <a:pt x="1391" y="993"/>
                  </a:lnTo>
                  <a:lnTo>
                    <a:pt x="0" y="9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423" name="Freeform 327"/>
            <p:cNvSpPr>
              <a:spLocks/>
            </p:cNvSpPr>
            <p:nvPr userDrawn="1"/>
          </p:nvSpPr>
          <p:spPr bwMode="auto">
            <a:xfrm>
              <a:off x="4695" y="2168"/>
              <a:ext cx="30" cy="35"/>
            </a:xfrm>
            <a:custGeom>
              <a:avLst/>
              <a:gdLst/>
              <a:ahLst/>
              <a:cxnLst>
                <a:cxn ang="0">
                  <a:pos x="502" y="0"/>
                </a:cxn>
                <a:cxn ang="0">
                  <a:pos x="385" y="378"/>
                </a:cxn>
                <a:cxn ang="0">
                  <a:pos x="0" y="291"/>
                </a:cxn>
                <a:cxn ang="0">
                  <a:pos x="269" y="582"/>
                </a:cxn>
                <a:cxn ang="0">
                  <a:pos x="0" y="872"/>
                </a:cxn>
                <a:cxn ang="0">
                  <a:pos x="385" y="785"/>
                </a:cxn>
                <a:cxn ang="0">
                  <a:pos x="502" y="1162"/>
                </a:cxn>
                <a:cxn ang="0">
                  <a:pos x="620" y="785"/>
                </a:cxn>
                <a:cxn ang="0">
                  <a:pos x="1006" y="873"/>
                </a:cxn>
                <a:cxn ang="0">
                  <a:pos x="739" y="582"/>
                </a:cxn>
                <a:cxn ang="0">
                  <a:pos x="1006" y="291"/>
                </a:cxn>
                <a:cxn ang="0">
                  <a:pos x="620" y="378"/>
                </a:cxn>
                <a:cxn ang="0">
                  <a:pos x="502" y="0"/>
                </a:cxn>
              </a:cxnLst>
              <a:rect l="0" t="0" r="r" b="b"/>
              <a:pathLst>
                <a:path w="1006" h="1162">
                  <a:moveTo>
                    <a:pt x="502" y="0"/>
                  </a:moveTo>
                  <a:lnTo>
                    <a:pt x="385" y="378"/>
                  </a:lnTo>
                  <a:lnTo>
                    <a:pt x="0" y="291"/>
                  </a:lnTo>
                  <a:lnTo>
                    <a:pt x="269" y="582"/>
                  </a:lnTo>
                  <a:lnTo>
                    <a:pt x="0" y="872"/>
                  </a:lnTo>
                  <a:lnTo>
                    <a:pt x="385" y="785"/>
                  </a:lnTo>
                  <a:lnTo>
                    <a:pt x="502" y="1162"/>
                  </a:lnTo>
                  <a:lnTo>
                    <a:pt x="620" y="785"/>
                  </a:lnTo>
                  <a:lnTo>
                    <a:pt x="1006" y="873"/>
                  </a:lnTo>
                  <a:lnTo>
                    <a:pt x="739" y="582"/>
                  </a:lnTo>
                  <a:lnTo>
                    <a:pt x="1006" y="291"/>
                  </a:lnTo>
                  <a:lnTo>
                    <a:pt x="620" y="378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424" name="Freeform 328"/>
            <p:cNvSpPr>
              <a:spLocks/>
            </p:cNvSpPr>
            <p:nvPr userDrawn="1"/>
          </p:nvSpPr>
          <p:spPr bwMode="auto">
            <a:xfrm>
              <a:off x="4858" y="2168"/>
              <a:ext cx="30" cy="35"/>
            </a:xfrm>
            <a:custGeom>
              <a:avLst/>
              <a:gdLst/>
              <a:ahLst/>
              <a:cxnLst>
                <a:cxn ang="0">
                  <a:pos x="503" y="0"/>
                </a:cxn>
                <a:cxn ang="0">
                  <a:pos x="621" y="378"/>
                </a:cxn>
                <a:cxn ang="0">
                  <a:pos x="1008" y="291"/>
                </a:cxn>
                <a:cxn ang="0">
                  <a:pos x="739" y="582"/>
                </a:cxn>
                <a:cxn ang="0">
                  <a:pos x="1008" y="872"/>
                </a:cxn>
                <a:cxn ang="0">
                  <a:pos x="621" y="785"/>
                </a:cxn>
                <a:cxn ang="0">
                  <a:pos x="503" y="1162"/>
                </a:cxn>
                <a:cxn ang="0">
                  <a:pos x="386" y="785"/>
                </a:cxn>
                <a:cxn ang="0">
                  <a:pos x="0" y="873"/>
                </a:cxn>
                <a:cxn ang="0">
                  <a:pos x="269" y="582"/>
                </a:cxn>
                <a:cxn ang="0">
                  <a:pos x="0" y="291"/>
                </a:cxn>
                <a:cxn ang="0">
                  <a:pos x="386" y="378"/>
                </a:cxn>
                <a:cxn ang="0">
                  <a:pos x="503" y="0"/>
                </a:cxn>
              </a:cxnLst>
              <a:rect l="0" t="0" r="r" b="b"/>
              <a:pathLst>
                <a:path w="1008" h="1162">
                  <a:moveTo>
                    <a:pt x="503" y="0"/>
                  </a:moveTo>
                  <a:lnTo>
                    <a:pt x="621" y="378"/>
                  </a:lnTo>
                  <a:lnTo>
                    <a:pt x="1008" y="291"/>
                  </a:lnTo>
                  <a:lnTo>
                    <a:pt x="739" y="582"/>
                  </a:lnTo>
                  <a:lnTo>
                    <a:pt x="1008" y="872"/>
                  </a:lnTo>
                  <a:lnTo>
                    <a:pt x="621" y="785"/>
                  </a:lnTo>
                  <a:lnTo>
                    <a:pt x="503" y="1162"/>
                  </a:lnTo>
                  <a:lnTo>
                    <a:pt x="386" y="785"/>
                  </a:lnTo>
                  <a:lnTo>
                    <a:pt x="0" y="873"/>
                  </a:lnTo>
                  <a:lnTo>
                    <a:pt x="269" y="582"/>
                  </a:lnTo>
                  <a:lnTo>
                    <a:pt x="0" y="291"/>
                  </a:lnTo>
                  <a:lnTo>
                    <a:pt x="386" y="378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425" name="Freeform 329"/>
            <p:cNvSpPr>
              <a:spLocks/>
            </p:cNvSpPr>
            <p:nvPr userDrawn="1"/>
          </p:nvSpPr>
          <p:spPr bwMode="auto">
            <a:xfrm>
              <a:off x="4756" y="2252"/>
              <a:ext cx="71" cy="97"/>
            </a:xfrm>
            <a:custGeom>
              <a:avLst/>
              <a:gdLst/>
              <a:ahLst/>
              <a:cxnLst>
                <a:cxn ang="0">
                  <a:pos x="2176" y="492"/>
                </a:cxn>
                <a:cxn ang="0">
                  <a:pos x="2319" y="0"/>
                </a:cxn>
                <a:cxn ang="0">
                  <a:pos x="0" y="336"/>
                </a:cxn>
                <a:cxn ang="0">
                  <a:pos x="66" y="3198"/>
                </a:cxn>
                <a:cxn ang="0">
                  <a:pos x="739" y="2182"/>
                </a:cxn>
                <a:cxn ang="0">
                  <a:pos x="741" y="2135"/>
                </a:cxn>
                <a:cxn ang="0">
                  <a:pos x="747" y="2090"/>
                </a:cxn>
                <a:cxn ang="0">
                  <a:pos x="757" y="2046"/>
                </a:cxn>
                <a:cxn ang="0">
                  <a:pos x="772" y="2004"/>
                </a:cxn>
                <a:cxn ang="0">
                  <a:pos x="790" y="1965"/>
                </a:cxn>
                <a:cxn ang="0">
                  <a:pos x="811" y="1928"/>
                </a:cxn>
                <a:cxn ang="0">
                  <a:pos x="835" y="1894"/>
                </a:cxn>
                <a:cxn ang="0">
                  <a:pos x="862" y="1863"/>
                </a:cxn>
                <a:cxn ang="0">
                  <a:pos x="892" y="1836"/>
                </a:cxn>
                <a:cxn ang="0">
                  <a:pos x="925" y="1811"/>
                </a:cxn>
                <a:cxn ang="0">
                  <a:pos x="960" y="1790"/>
                </a:cxn>
                <a:cxn ang="0">
                  <a:pos x="996" y="1772"/>
                </a:cxn>
                <a:cxn ang="0">
                  <a:pos x="1035" y="1757"/>
                </a:cxn>
                <a:cxn ang="0">
                  <a:pos x="1074" y="1747"/>
                </a:cxn>
                <a:cxn ang="0">
                  <a:pos x="1116" y="1741"/>
                </a:cxn>
                <a:cxn ang="0">
                  <a:pos x="1159" y="1739"/>
                </a:cxn>
                <a:cxn ang="0">
                  <a:pos x="1202" y="1741"/>
                </a:cxn>
                <a:cxn ang="0">
                  <a:pos x="1244" y="1747"/>
                </a:cxn>
                <a:cxn ang="0">
                  <a:pos x="1284" y="1757"/>
                </a:cxn>
                <a:cxn ang="0">
                  <a:pos x="1323" y="1772"/>
                </a:cxn>
                <a:cxn ang="0">
                  <a:pos x="1360" y="1790"/>
                </a:cxn>
                <a:cxn ang="0">
                  <a:pos x="1395" y="1811"/>
                </a:cxn>
                <a:cxn ang="0">
                  <a:pos x="1428" y="1836"/>
                </a:cxn>
                <a:cxn ang="0">
                  <a:pos x="1458" y="1863"/>
                </a:cxn>
                <a:cxn ang="0">
                  <a:pos x="1486" y="1894"/>
                </a:cxn>
                <a:cxn ang="0">
                  <a:pos x="1509" y="1928"/>
                </a:cxn>
                <a:cxn ang="0">
                  <a:pos x="1531" y="1965"/>
                </a:cxn>
                <a:cxn ang="0">
                  <a:pos x="1549" y="2004"/>
                </a:cxn>
                <a:cxn ang="0">
                  <a:pos x="1563" y="2046"/>
                </a:cxn>
                <a:cxn ang="0">
                  <a:pos x="1573" y="2090"/>
                </a:cxn>
                <a:cxn ang="0">
                  <a:pos x="1580" y="2135"/>
                </a:cxn>
                <a:cxn ang="0">
                  <a:pos x="1583" y="2182"/>
                </a:cxn>
                <a:cxn ang="0">
                  <a:pos x="2249" y="3198"/>
                </a:cxn>
              </a:cxnLst>
              <a:rect l="0" t="0" r="r" b="b"/>
              <a:pathLst>
                <a:path w="2319" h="3198">
                  <a:moveTo>
                    <a:pt x="2249" y="3198"/>
                  </a:moveTo>
                  <a:lnTo>
                    <a:pt x="2176" y="492"/>
                  </a:lnTo>
                  <a:lnTo>
                    <a:pt x="2319" y="336"/>
                  </a:lnTo>
                  <a:lnTo>
                    <a:pt x="2319" y="0"/>
                  </a:lnTo>
                  <a:lnTo>
                    <a:pt x="0" y="0"/>
                  </a:lnTo>
                  <a:lnTo>
                    <a:pt x="0" y="336"/>
                  </a:lnTo>
                  <a:lnTo>
                    <a:pt x="141" y="492"/>
                  </a:lnTo>
                  <a:lnTo>
                    <a:pt x="66" y="3198"/>
                  </a:lnTo>
                  <a:lnTo>
                    <a:pt x="739" y="3198"/>
                  </a:lnTo>
                  <a:lnTo>
                    <a:pt x="739" y="2182"/>
                  </a:lnTo>
                  <a:lnTo>
                    <a:pt x="739" y="2159"/>
                  </a:lnTo>
                  <a:lnTo>
                    <a:pt x="741" y="2135"/>
                  </a:lnTo>
                  <a:lnTo>
                    <a:pt x="744" y="2112"/>
                  </a:lnTo>
                  <a:lnTo>
                    <a:pt x="747" y="2090"/>
                  </a:lnTo>
                  <a:lnTo>
                    <a:pt x="752" y="2067"/>
                  </a:lnTo>
                  <a:lnTo>
                    <a:pt x="757" y="2046"/>
                  </a:lnTo>
                  <a:lnTo>
                    <a:pt x="764" y="2025"/>
                  </a:lnTo>
                  <a:lnTo>
                    <a:pt x="772" y="2004"/>
                  </a:lnTo>
                  <a:lnTo>
                    <a:pt x="781" y="1984"/>
                  </a:lnTo>
                  <a:lnTo>
                    <a:pt x="790" y="1965"/>
                  </a:lnTo>
                  <a:lnTo>
                    <a:pt x="800" y="1947"/>
                  </a:lnTo>
                  <a:lnTo>
                    <a:pt x="811" y="1928"/>
                  </a:lnTo>
                  <a:lnTo>
                    <a:pt x="823" y="1912"/>
                  </a:lnTo>
                  <a:lnTo>
                    <a:pt x="835" y="1894"/>
                  </a:lnTo>
                  <a:lnTo>
                    <a:pt x="849" y="1879"/>
                  </a:lnTo>
                  <a:lnTo>
                    <a:pt x="862" y="1863"/>
                  </a:lnTo>
                  <a:lnTo>
                    <a:pt x="878" y="1849"/>
                  </a:lnTo>
                  <a:lnTo>
                    <a:pt x="892" y="1836"/>
                  </a:lnTo>
                  <a:lnTo>
                    <a:pt x="908" y="1823"/>
                  </a:lnTo>
                  <a:lnTo>
                    <a:pt x="925" y="1811"/>
                  </a:lnTo>
                  <a:lnTo>
                    <a:pt x="941" y="1800"/>
                  </a:lnTo>
                  <a:lnTo>
                    <a:pt x="960" y="1790"/>
                  </a:lnTo>
                  <a:lnTo>
                    <a:pt x="977" y="1780"/>
                  </a:lnTo>
                  <a:lnTo>
                    <a:pt x="996" y="1772"/>
                  </a:lnTo>
                  <a:lnTo>
                    <a:pt x="1015" y="1765"/>
                  </a:lnTo>
                  <a:lnTo>
                    <a:pt x="1035" y="1757"/>
                  </a:lnTo>
                  <a:lnTo>
                    <a:pt x="1055" y="1752"/>
                  </a:lnTo>
                  <a:lnTo>
                    <a:pt x="1074" y="1747"/>
                  </a:lnTo>
                  <a:lnTo>
                    <a:pt x="1095" y="1744"/>
                  </a:lnTo>
                  <a:lnTo>
                    <a:pt x="1116" y="1741"/>
                  </a:lnTo>
                  <a:lnTo>
                    <a:pt x="1137" y="1740"/>
                  </a:lnTo>
                  <a:lnTo>
                    <a:pt x="1159" y="1739"/>
                  </a:lnTo>
                  <a:lnTo>
                    <a:pt x="1180" y="1740"/>
                  </a:lnTo>
                  <a:lnTo>
                    <a:pt x="1202" y="1741"/>
                  </a:lnTo>
                  <a:lnTo>
                    <a:pt x="1223" y="1744"/>
                  </a:lnTo>
                  <a:lnTo>
                    <a:pt x="1244" y="1747"/>
                  </a:lnTo>
                  <a:lnTo>
                    <a:pt x="1265" y="1752"/>
                  </a:lnTo>
                  <a:lnTo>
                    <a:pt x="1284" y="1757"/>
                  </a:lnTo>
                  <a:lnTo>
                    <a:pt x="1304" y="1765"/>
                  </a:lnTo>
                  <a:lnTo>
                    <a:pt x="1323" y="1772"/>
                  </a:lnTo>
                  <a:lnTo>
                    <a:pt x="1342" y="1780"/>
                  </a:lnTo>
                  <a:lnTo>
                    <a:pt x="1360" y="1790"/>
                  </a:lnTo>
                  <a:lnTo>
                    <a:pt x="1378" y="1800"/>
                  </a:lnTo>
                  <a:lnTo>
                    <a:pt x="1395" y="1811"/>
                  </a:lnTo>
                  <a:lnTo>
                    <a:pt x="1412" y="1823"/>
                  </a:lnTo>
                  <a:lnTo>
                    <a:pt x="1428" y="1836"/>
                  </a:lnTo>
                  <a:lnTo>
                    <a:pt x="1444" y="1849"/>
                  </a:lnTo>
                  <a:lnTo>
                    <a:pt x="1458" y="1863"/>
                  </a:lnTo>
                  <a:lnTo>
                    <a:pt x="1472" y="1879"/>
                  </a:lnTo>
                  <a:lnTo>
                    <a:pt x="1486" y="1894"/>
                  </a:lnTo>
                  <a:lnTo>
                    <a:pt x="1498" y="1912"/>
                  </a:lnTo>
                  <a:lnTo>
                    <a:pt x="1509" y="1928"/>
                  </a:lnTo>
                  <a:lnTo>
                    <a:pt x="1521" y="1947"/>
                  </a:lnTo>
                  <a:lnTo>
                    <a:pt x="1531" y="1965"/>
                  </a:lnTo>
                  <a:lnTo>
                    <a:pt x="1540" y="1984"/>
                  </a:lnTo>
                  <a:lnTo>
                    <a:pt x="1549" y="2004"/>
                  </a:lnTo>
                  <a:lnTo>
                    <a:pt x="1557" y="2025"/>
                  </a:lnTo>
                  <a:lnTo>
                    <a:pt x="1563" y="2046"/>
                  </a:lnTo>
                  <a:lnTo>
                    <a:pt x="1569" y="2067"/>
                  </a:lnTo>
                  <a:lnTo>
                    <a:pt x="1573" y="2090"/>
                  </a:lnTo>
                  <a:lnTo>
                    <a:pt x="1577" y="2112"/>
                  </a:lnTo>
                  <a:lnTo>
                    <a:pt x="1580" y="2135"/>
                  </a:lnTo>
                  <a:lnTo>
                    <a:pt x="1582" y="2159"/>
                  </a:lnTo>
                  <a:lnTo>
                    <a:pt x="1583" y="2182"/>
                  </a:lnTo>
                  <a:lnTo>
                    <a:pt x="1583" y="3198"/>
                  </a:lnTo>
                  <a:lnTo>
                    <a:pt x="2249" y="31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426" name="Freeform 330"/>
            <p:cNvSpPr>
              <a:spLocks/>
            </p:cNvSpPr>
            <p:nvPr userDrawn="1"/>
          </p:nvSpPr>
          <p:spPr bwMode="auto">
            <a:xfrm>
              <a:off x="4760" y="2209"/>
              <a:ext cx="63" cy="36"/>
            </a:xfrm>
            <a:custGeom>
              <a:avLst/>
              <a:gdLst/>
              <a:ahLst/>
              <a:cxnLst>
                <a:cxn ang="0">
                  <a:pos x="1973" y="1192"/>
                </a:cxn>
                <a:cxn ang="0">
                  <a:pos x="1955" y="585"/>
                </a:cxn>
                <a:cxn ang="0">
                  <a:pos x="2096" y="449"/>
                </a:cxn>
                <a:cxn ang="0">
                  <a:pos x="2096" y="0"/>
                </a:cxn>
                <a:cxn ang="0">
                  <a:pos x="1670" y="0"/>
                </a:cxn>
                <a:cxn ang="0">
                  <a:pos x="1670" y="387"/>
                </a:cxn>
                <a:cxn ang="0">
                  <a:pos x="1252" y="387"/>
                </a:cxn>
                <a:cxn ang="0">
                  <a:pos x="1252" y="6"/>
                </a:cxn>
                <a:cxn ang="0">
                  <a:pos x="841" y="6"/>
                </a:cxn>
                <a:cxn ang="0">
                  <a:pos x="841" y="387"/>
                </a:cxn>
                <a:cxn ang="0">
                  <a:pos x="425" y="387"/>
                </a:cxn>
                <a:cxn ang="0">
                  <a:pos x="425" y="0"/>
                </a:cxn>
                <a:cxn ang="0">
                  <a:pos x="0" y="0"/>
                </a:cxn>
                <a:cxn ang="0">
                  <a:pos x="0" y="449"/>
                </a:cxn>
                <a:cxn ang="0">
                  <a:pos x="140" y="585"/>
                </a:cxn>
                <a:cxn ang="0">
                  <a:pos x="122" y="1192"/>
                </a:cxn>
                <a:cxn ang="0">
                  <a:pos x="1973" y="1192"/>
                </a:cxn>
              </a:cxnLst>
              <a:rect l="0" t="0" r="r" b="b"/>
              <a:pathLst>
                <a:path w="2096" h="1192">
                  <a:moveTo>
                    <a:pt x="1973" y="1192"/>
                  </a:moveTo>
                  <a:lnTo>
                    <a:pt x="1955" y="585"/>
                  </a:lnTo>
                  <a:lnTo>
                    <a:pt x="2096" y="449"/>
                  </a:lnTo>
                  <a:lnTo>
                    <a:pt x="2096" y="0"/>
                  </a:lnTo>
                  <a:lnTo>
                    <a:pt x="1670" y="0"/>
                  </a:lnTo>
                  <a:lnTo>
                    <a:pt x="1670" y="387"/>
                  </a:lnTo>
                  <a:lnTo>
                    <a:pt x="1252" y="387"/>
                  </a:lnTo>
                  <a:lnTo>
                    <a:pt x="1252" y="6"/>
                  </a:lnTo>
                  <a:lnTo>
                    <a:pt x="841" y="6"/>
                  </a:lnTo>
                  <a:lnTo>
                    <a:pt x="841" y="387"/>
                  </a:lnTo>
                  <a:lnTo>
                    <a:pt x="425" y="387"/>
                  </a:lnTo>
                  <a:lnTo>
                    <a:pt x="425" y="0"/>
                  </a:lnTo>
                  <a:lnTo>
                    <a:pt x="0" y="0"/>
                  </a:lnTo>
                  <a:lnTo>
                    <a:pt x="0" y="449"/>
                  </a:lnTo>
                  <a:lnTo>
                    <a:pt x="140" y="585"/>
                  </a:lnTo>
                  <a:lnTo>
                    <a:pt x="122" y="1192"/>
                  </a:lnTo>
                  <a:lnTo>
                    <a:pt x="1973" y="11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427" name="Freeform 331"/>
            <p:cNvSpPr>
              <a:spLocks/>
            </p:cNvSpPr>
            <p:nvPr userDrawn="1"/>
          </p:nvSpPr>
          <p:spPr bwMode="auto">
            <a:xfrm>
              <a:off x="4766" y="2160"/>
              <a:ext cx="51" cy="44"/>
            </a:xfrm>
            <a:custGeom>
              <a:avLst/>
              <a:gdLst/>
              <a:ahLst/>
              <a:cxnLst>
                <a:cxn ang="0">
                  <a:pos x="1701" y="1444"/>
                </a:cxn>
                <a:cxn ang="0">
                  <a:pos x="850" y="0"/>
                </a:cxn>
                <a:cxn ang="0">
                  <a:pos x="0" y="1444"/>
                </a:cxn>
                <a:cxn ang="0">
                  <a:pos x="1701" y="1444"/>
                </a:cxn>
              </a:cxnLst>
              <a:rect l="0" t="0" r="r" b="b"/>
              <a:pathLst>
                <a:path w="1701" h="1444">
                  <a:moveTo>
                    <a:pt x="1701" y="1444"/>
                  </a:moveTo>
                  <a:lnTo>
                    <a:pt x="850" y="0"/>
                  </a:lnTo>
                  <a:lnTo>
                    <a:pt x="0" y="1444"/>
                  </a:lnTo>
                  <a:lnTo>
                    <a:pt x="1701" y="14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428" name="Freeform 332"/>
            <p:cNvSpPr>
              <a:spLocks/>
            </p:cNvSpPr>
            <p:nvPr userDrawn="1"/>
          </p:nvSpPr>
          <p:spPr bwMode="auto">
            <a:xfrm>
              <a:off x="4781" y="2133"/>
              <a:ext cx="21" cy="24"/>
            </a:xfrm>
            <a:custGeom>
              <a:avLst/>
              <a:gdLst/>
              <a:ahLst/>
              <a:cxnLst>
                <a:cxn ang="0">
                  <a:pos x="2" y="352"/>
                </a:cxn>
                <a:cxn ang="0">
                  <a:pos x="17" y="276"/>
                </a:cxn>
                <a:cxn ang="0">
                  <a:pos x="47" y="206"/>
                </a:cxn>
                <a:cxn ang="0">
                  <a:pos x="88" y="143"/>
                </a:cxn>
                <a:cxn ang="0">
                  <a:pos x="142" y="90"/>
                </a:cxn>
                <a:cxn ang="0">
                  <a:pos x="205" y="47"/>
                </a:cxn>
                <a:cxn ang="0">
                  <a:pos x="275" y="17"/>
                </a:cxn>
                <a:cxn ang="0">
                  <a:pos x="352" y="2"/>
                </a:cxn>
                <a:cxn ang="0">
                  <a:pos x="457" y="5"/>
                </a:cxn>
                <a:cxn ang="0">
                  <a:pos x="546" y="32"/>
                </a:cxn>
                <a:cxn ang="0">
                  <a:pos x="609" y="67"/>
                </a:cxn>
                <a:cxn ang="0">
                  <a:pos x="653" y="101"/>
                </a:cxn>
                <a:cxn ang="0">
                  <a:pos x="660" y="116"/>
                </a:cxn>
                <a:cxn ang="0">
                  <a:pos x="653" y="132"/>
                </a:cxn>
                <a:cxn ang="0">
                  <a:pos x="638" y="137"/>
                </a:cxn>
                <a:cxn ang="0">
                  <a:pos x="615" y="129"/>
                </a:cxn>
                <a:cxn ang="0">
                  <a:pos x="559" y="107"/>
                </a:cxn>
                <a:cxn ang="0">
                  <a:pos x="499" y="102"/>
                </a:cxn>
                <a:cxn ang="0">
                  <a:pos x="441" y="108"/>
                </a:cxn>
                <a:cxn ang="0">
                  <a:pos x="387" y="124"/>
                </a:cxn>
                <a:cxn ang="0">
                  <a:pos x="339" y="151"/>
                </a:cxn>
                <a:cxn ang="0">
                  <a:pos x="296" y="186"/>
                </a:cxn>
                <a:cxn ang="0">
                  <a:pos x="261" y="228"/>
                </a:cxn>
                <a:cxn ang="0">
                  <a:pos x="236" y="276"/>
                </a:cxn>
                <a:cxn ang="0">
                  <a:pos x="219" y="329"/>
                </a:cxn>
                <a:cxn ang="0">
                  <a:pos x="214" y="386"/>
                </a:cxn>
                <a:cxn ang="0">
                  <a:pos x="219" y="443"/>
                </a:cxn>
                <a:cxn ang="0">
                  <a:pos x="236" y="498"/>
                </a:cxn>
                <a:cxn ang="0">
                  <a:pos x="262" y="546"/>
                </a:cxn>
                <a:cxn ang="0">
                  <a:pos x="296" y="589"/>
                </a:cxn>
                <a:cxn ang="0">
                  <a:pos x="339" y="624"/>
                </a:cxn>
                <a:cxn ang="0">
                  <a:pos x="387" y="650"/>
                </a:cxn>
                <a:cxn ang="0">
                  <a:pos x="440" y="667"/>
                </a:cxn>
                <a:cxn ang="0">
                  <a:pos x="497" y="672"/>
                </a:cxn>
                <a:cxn ang="0">
                  <a:pos x="553" y="667"/>
                </a:cxn>
                <a:cxn ang="0">
                  <a:pos x="630" y="638"/>
                </a:cxn>
                <a:cxn ang="0">
                  <a:pos x="663" y="621"/>
                </a:cxn>
                <a:cxn ang="0">
                  <a:pos x="678" y="627"/>
                </a:cxn>
                <a:cxn ang="0">
                  <a:pos x="685" y="640"/>
                </a:cxn>
                <a:cxn ang="0">
                  <a:pos x="681" y="655"/>
                </a:cxn>
                <a:cxn ang="0">
                  <a:pos x="641" y="695"/>
                </a:cxn>
                <a:cxn ang="0">
                  <a:pos x="582" y="735"/>
                </a:cxn>
                <a:cxn ang="0">
                  <a:pos x="496" y="770"/>
                </a:cxn>
                <a:cxn ang="0">
                  <a:pos x="391" y="783"/>
                </a:cxn>
                <a:cxn ang="0">
                  <a:pos x="314" y="775"/>
                </a:cxn>
                <a:cxn ang="0">
                  <a:pos x="240" y="752"/>
                </a:cxn>
                <a:cxn ang="0">
                  <a:pos x="174" y="717"/>
                </a:cxn>
                <a:cxn ang="0">
                  <a:pos x="115" y="669"/>
                </a:cxn>
                <a:cxn ang="0">
                  <a:pos x="68" y="611"/>
                </a:cxn>
                <a:cxn ang="0">
                  <a:pos x="31" y="545"/>
                </a:cxn>
                <a:cxn ang="0">
                  <a:pos x="8" y="471"/>
                </a:cxn>
              </a:cxnLst>
              <a:rect l="0" t="0" r="r" b="b"/>
              <a:pathLst>
                <a:path w="685" h="783">
                  <a:moveTo>
                    <a:pt x="1" y="412"/>
                  </a:moveTo>
                  <a:lnTo>
                    <a:pt x="0" y="391"/>
                  </a:lnTo>
                  <a:lnTo>
                    <a:pt x="1" y="371"/>
                  </a:lnTo>
                  <a:lnTo>
                    <a:pt x="2" y="352"/>
                  </a:lnTo>
                  <a:lnTo>
                    <a:pt x="4" y="332"/>
                  </a:lnTo>
                  <a:lnTo>
                    <a:pt x="8" y="313"/>
                  </a:lnTo>
                  <a:lnTo>
                    <a:pt x="12" y="294"/>
                  </a:lnTo>
                  <a:lnTo>
                    <a:pt x="17" y="276"/>
                  </a:lnTo>
                  <a:lnTo>
                    <a:pt x="24" y="258"/>
                  </a:lnTo>
                  <a:lnTo>
                    <a:pt x="31" y="240"/>
                  </a:lnTo>
                  <a:lnTo>
                    <a:pt x="38" y="223"/>
                  </a:lnTo>
                  <a:lnTo>
                    <a:pt x="47" y="206"/>
                  </a:lnTo>
                  <a:lnTo>
                    <a:pt x="57" y="189"/>
                  </a:lnTo>
                  <a:lnTo>
                    <a:pt x="67" y="174"/>
                  </a:lnTo>
                  <a:lnTo>
                    <a:pt x="77" y="158"/>
                  </a:lnTo>
                  <a:lnTo>
                    <a:pt x="88" y="143"/>
                  </a:lnTo>
                  <a:lnTo>
                    <a:pt x="101" y="130"/>
                  </a:lnTo>
                  <a:lnTo>
                    <a:pt x="114" y="115"/>
                  </a:lnTo>
                  <a:lnTo>
                    <a:pt x="128" y="103"/>
                  </a:lnTo>
                  <a:lnTo>
                    <a:pt x="142" y="90"/>
                  </a:lnTo>
                  <a:lnTo>
                    <a:pt x="156" y="78"/>
                  </a:lnTo>
                  <a:lnTo>
                    <a:pt x="172" y="68"/>
                  </a:lnTo>
                  <a:lnTo>
                    <a:pt x="188" y="57"/>
                  </a:lnTo>
                  <a:lnTo>
                    <a:pt x="205" y="47"/>
                  </a:lnTo>
                  <a:lnTo>
                    <a:pt x="221" y="39"/>
                  </a:lnTo>
                  <a:lnTo>
                    <a:pt x="239" y="31"/>
                  </a:lnTo>
                  <a:lnTo>
                    <a:pt x="256" y="24"/>
                  </a:lnTo>
                  <a:lnTo>
                    <a:pt x="275" y="17"/>
                  </a:lnTo>
                  <a:lnTo>
                    <a:pt x="293" y="12"/>
                  </a:lnTo>
                  <a:lnTo>
                    <a:pt x="313" y="8"/>
                  </a:lnTo>
                  <a:lnTo>
                    <a:pt x="332" y="4"/>
                  </a:lnTo>
                  <a:lnTo>
                    <a:pt x="352" y="2"/>
                  </a:lnTo>
                  <a:lnTo>
                    <a:pt x="372" y="1"/>
                  </a:lnTo>
                  <a:lnTo>
                    <a:pt x="402" y="0"/>
                  </a:lnTo>
                  <a:lnTo>
                    <a:pt x="430" y="2"/>
                  </a:lnTo>
                  <a:lnTo>
                    <a:pt x="457" y="5"/>
                  </a:lnTo>
                  <a:lnTo>
                    <a:pt x="482" y="10"/>
                  </a:lnTo>
                  <a:lnTo>
                    <a:pt x="505" y="16"/>
                  </a:lnTo>
                  <a:lnTo>
                    <a:pt x="527" y="24"/>
                  </a:lnTo>
                  <a:lnTo>
                    <a:pt x="546" y="32"/>
                  </a:lnTo>
                  <a:lnTo>
                    <a:pt x="565" y="40"/>
                  </a:lnTo>
                  <a:lnTo>
                    <a:pt x="581" y="49"/>
                  </a:lnTo>
                  <a:lnTo>
                    <a:pt x="596" y="57"/>
                  </a:lnTo>
                  <a:lnTo>
                    <a:pt x="609" y="67"/>
                  </a:lnTo>
                  <a:lnTo>
                    <a:pt x="621" y="75"/>
                  </a:lnTo>
                  <a:lnTo>
                    <a:pt x="639" y="88"/>
                  </a:lnTo>
                  <a:lnTo>
                    <a:pt x="650" y="98"/>
                  </a:lnTo>
                  <a:lnTo>
                    <a:pt x="653" y="101"/>
                  </a:lnTo>
                  <a:lnTo>
                    <a:pt x="656" y="105"/>
                  </a:lnTo>
                  <a:lnTo>
                    <a:pt x="658" y="108"/>
                  </a:lnTo>
                  <a:lnTo>
                    <a:pt x="659" y="112"/>
                  </a:lnTo>
                  <a:lnTo>
                    <a:pt x="660" y="116"/>
                  </a:lnTo>
                  <a:lnTo>
                    <a:pt x="659" y="120"/>
                  </a:lnTo>
                  <a:lnTo>
                    <a:pt x="658" y="124"/>
                  </a:lnTo>
                  <a:lnTo>
                    <a:pt x="656" y="129"/>
                  </a:lnTo>
                  <a:lnTo>
                    <a:pt x="653" y="132"/>
                  </a:lnTo>
                  <a:lnTo>
                    <a:pt x="650" y="134"/>
                  </a:lnTo>
                  <a:lnTo>
                    <a:pt x="646" y="136"/>
                  </a:lnTo>
                  <a:lnTo>
                    <a:pt x="642" y="137"/>
                  </a:lnTo>
                  <a:lnTo>
                    <a:pt x="638" y="137"/>
                  </a:lnTo>
                  <a:lnTo>
                    <a:pt x="634" y="137"/>
                  </a:lnTo>
                  <a:lnTo>
                    <a:pt x="629" y="136"/>
                  </a:lnTo>
                  <a:lnTo>
                    <a:pt x="625" y="134"/>
                  </a:lnTo>
                  <a:lnTo>
                    <a:pt x="615" y="129"/>
                  </a:lnTo>
                  <a:lnTo>
                    <a:pt x="604" y="123"/>
                  </a:lnTo>
                  <a:lnTo>
                    <a:pt x="592" y="117"/>
                  </a:lnTo>
                  <a:lnTo>
                    <a:pt x="576" y="112"/>
                  </a:lnTo>
                  <a:lnTo>
                    <a:pt x="559" y="107"/>
                  </a:lnTo>
                  <a:lnTo>
                    <a:pt x="537" y="104"/>
                  </a:lnTo>
                  <a:lnTo>
                    <a:pt x="526" y="103"/>
                  </a:lnTo>
                  <a:lnTo>
                    <a:pt x="513" y="102"/>
                  </a:lnTo>
                  <a:lnTo>
                    <a:pt x="499" y="102"/>
                  </a:lnTo>
                  <a:lnTo>
                    <a:pt x="485" y="102"/>
                  </a:lnTo>
                  <a:lnTo>
                    <a:pt x="469" y="103"/>
                  </a:lnTo>
                  <a:lnTo>
                    <a:pt x="455" y="105"/>
                  </a:lnTo>
                  <a:lnTo>
                    <a:pt x="441" y="108"/>
                  </a:lnTo>
                  <a:lnTo>
                    <a:pt x="427" y="111"/>
                  </a:lnTo>
                  <a:lnTo>
                    <a:pt x="414" y="115"/>
                  </a:lnTo>
                  <a:lnTo>
                    <a:pt x="400" y="119"/>
                  </a:lnTo>
                  <a:lnTo>
                    <a:pt x="387" y="124"/>
                  </a:lnTo>
                  <a:lnTo>
                    <a:pt x="375" y="131"/>
                  </a:lnTo>
                  <a:lnTo>
                    <a:pt x="362" y="137"/>
                  </a:lnTo>
                  <a:lnTo>
                    <a:pt x="350" y="143"/>
                  </a:lnTo>
                  <a:lnTo>
                    <a:pt x="339" y="151"/>
                  </a:lnTo>
                  <a:lnTo>
                    <a:pt x="327" y="158"/>
                  </a:lnTo>
                  <a:lnTo>
                    <a:pt x="316" y="168"/>
                  </a:lnTo>
                  <a:lnTo>
                    <a:pt x="306" y="176"/>
                  </a:lnTo>
                  <a:lnTo>
                    <a:pt x="296" y="186"/>
                  </a:lnTo>
                  <a:lnTo>
                    <a:pt x="286" y="195"/>
                  </a:lnTo>
                  <a:lnTo>
                    <a:pt x="278" y="206"/>
                  </a:lnTo>
                  <a:lnTo>
                    <a:pt x="270" y="217"/>
                  </a:lnTo>
                  <a:lnTo>
                    <a:pt x="261" y="228"/>
                  </a:lnTo>
                  <a:lnTo>
                    <a:pt x="254" y="240"/>
                  </a:lnTo>
                  <a:lnTo>
                    <a:pt x="247" y="251"/>
                  </a:lnTo>
                  <a:lnTo>
                    <a:pt x="241" y="263"/>
                  </a:lnTo>
                  <a:lnTo>
                    <a:pt x="236" y="276"/>
                  </a:lnTo>
                  <a:lnTo>
                    <a:pt x="230" y="289"/>
                  </a:lnTo>
                  <a:lnTo>
                    <a:pt x="225" y="302"/>
                  </a:lnTo>
                  <a:lnTo>
                    <a:pt x="222" y="316"/>
                  </a:lnTo>
                  <a:lnTo>
                    <a:pt x="219" y="329"/>
                  </a:lnTo>
                  <a:lnTo>
                    <a:pt x="217" y="344"/>
                  </a:lnTo>
                  <a:lnTo>
                    <a:pt x="215" y="357"/>
                  </a:lnTo>
                  <a:lnTo>
                    <a:pt x="214" y="371"/>
                  </a:lnTo>
                  <a:lnTo>
                    <a:pt x="214" y="386"/>
                  </a:lnTo>
                  <a:lnTo>
                    <a:pt x="214" y="401"/>
                  </a:lnTo>
                  <a:lnTo>
                    <a:pt x="215" y="416"/>
                  </a:lnTo>
                  <a:lnTo>
                    <a:pt x="217" y="430"/>
                  </a:lnTo>
                  <a:lnTo>
                    <a:pt x="219" y="443"/>
                  </a:lnTo>
                  <a:lnTo>
                    <a:pt x="222" y="458"/>
                  </a:lnTo>
                  <a:lnTo>
                    <a:pt x="226" y="471"/>
                  </a:lnTo>
                  <a:lnTo>
                    <a:pt x="230" y="485"/>
                  </a:lnTo>
                  <a:lnTo>
                    <a:pt x="236" y="498"/>
                  </a:lnTo>
                  <a:lnTo>
                    <a:pt x="242" y="510"/>
                  </a:lnTo>
                  <a:lnTo>
                    <a:pt x="248" y="523"/>
                  </a:lnTo>
                  <a:lnTo>
                    <a:pt x="254" y="535"/>
                  </a:lnTo>
                  <a:lnTo>
                    <a:pt x="262" y="546"/>
                  </a:lnTo>
                  <a:lnTo>
                    <a:pt x="270" y="558"/>
                  </a:lnTo>
                  <a:lnTo>
                    <a:pt x="279" y="568"/>
                  </a:lnTo>
                  <a:lnTo>
                    <a:pt x="287" y="578"/>
                  </a:lnTo>
                  <a:lnTo>
                    <a:pt x="296" y="589"/>
                  </a:lnTo>
                  <a:lnTo>
                    <a:pt x="307" y="598"/>
                  </a:lnTo>
                  <a:lnTo>
                    <a:pt x="317" y="607"/>
                  </a:lnTo>
                  <a:lnTo>
                    <a:pt x="327" y="615"/>
                  </a:lnTo>
                  <a:lnTo>
                    <a:pt x="339" y="624"/>
                  </a:lnTo>
                  <a:lnTo>
                    <a:pt x="350" y="631"/>
                  </a:lnTo>
                  <a:lnTo>
                    <a:pt x="362" y="638"/>
                  </a:lnTo>
                  <a:lnTo>
                    <a:pt x="375" y="644"/>
                  </a:lnTo>
                  <a:lnTo>
                    <a:pt x="387" y="650"/>
                  </a:lnTo>
                  <a:lnTo>
                    <a:pt x="399" y="654"/>
                  </a:lnTo>
                  <a:lnTo>
                    <a:pt x="413" y="660"/>
                  </a:lnTo>
                  <a:lnTo>
                    <a:pt x="426" y="663"/>
                  </a:lnTo>
                  <a:lnTo>
                    <a:pt x="440" y="667"/>
                  </a:lnTo>
                  <a:lnTo>
                    <a:pt x="454" y="669"/>
                  </a:lnTo>
                  <a:lnTo>
                    <a:pt x="468" y="671"/>
                  </a:lnTo>
                  <a:lnTo>
                    <a:pt x="483" y="672"/>
                  </a:lnTo>
                  <a:lnTo>
                    <a:pt x="497" y="672"/>
                  </a:lnTo>
                  <a:lnTo>
                    <a:pt x="511" y="671"/>
                  </a:lnTo>
                  <a:lnTo>
                    <a:pt x="526" y="670"/>
                  </a:lnTo>
                  <a:lnTo>
                    <a:pt x="540" y="669"/>
                  </a:lnTo>
                  <a:lnTo>
                    <a:pt x="553" y="667"/>
                  </a:lnTo>
                  <a:lnTo>
                    <a:pt x="564" y="664"/>
                  </a:lnTo>
                  <a:lnTo>
                    <a:pt x="586" y="659"/>
                  </a:lnTo>
                  <a:lnTo>
                    <a:pt x="603" y="651"/>
                  </a:lnTo>
                  <a:lnTo>
                    <a:pt x="630" y="638"/>
                  </a:lnTo>
                  <a:lnTo>
                    <a:pt x="650" y="626"/>
                  </a:lnTo>
                  <a:lnTo>
                    <a:pt x="654" y="624"/>
                  </a:lnTo>
                  <a:lnTo>
                    <a:pt x="659" y="623"/>
                  </a:lnTo>
                  <a:lnTo>
                    <a:pt x="663" y="621"/>
                  </a:lnTo>
                  <a:lnTo>
                    <a:pt x="667" y="621"/>
                  </a:lnTo>
                  <a:lnTo>
                    <a:pt x="671" y="621"/>
                  </a:lnTo>
                  <a:lnTo>
                    <a:pt x="675" y="624"/>
                  </a:lnTo>
                  <a:lnTo>
                    <a:pt x="678" y="627"/>
                  </a:lnTo>
                  <a:lnTo>
                    <a:pt x="682" y="630"/>
                  </a:lnTo>
                  <a:lnTo>
                    <a:pt x="684" y="633"/>
                  </a:lnTo>
                  <a:lnTo>
                    <a:pt x="685" y="636"/>
                  </a:lnTo>
                  <a:lnTo>
                    <a:pt x="685" y="640"/>
                  </a:lnTo>
                  <a:lnTo>
                    <a:pt x="685" y="644"/>
                  </a:lnTo>
                  <a:lnTo>
                    <a:pt x="685" y="648"/>
                  </a:lnTo>
                  <a:lnTo>
                    <a:pt x="683" y="651"/>
                  </a:lnTo>
                  <a:lnTo>
                    <a:pt x="681" y="655"/>
                  </a:lnTo>
                  <a:lnTo>
                    <a:pt x="679" y="659"/>
                  </a:lnTo>
                  <a:lnTo>
                    <a:pt x="668" y="669"/>
                  </a:lnTo>
                  <a:lnTo>
                    <a:pt x="652" y="685"/>
                  </a:lnTo>
                  <a:lnTo>
                    <a:pt x="641" y="695"/>
                  </a:lnTo>
                  <a:lnTo>
                    <a:pt x="629" y="704"/>
                  </a:lnTo>
                  <a:lnTo>
                    <a:pt x="615" y="714"/>
                  </a:lnTo>
                  <a:lnTo>
                    <a:pt x="600" y="724"/>
                  </a:lnTo>
                  <a:lnTo>
                    <a:pt x="582" y="735"/>
                  </a:lnTo>
                  <a:lnTo>
                    <a:pt x="564" y="745"/>
                  </a:lnTo>
                  <a:lnTo>
                    <a:pt x="543" y="754"/>
                  </a:lnTo>
                  <a:lnTo>
                    <a:pt x="521" y="762"/>
                  </a:lnTo>
                  <a:lnTo>
                    <a:pt x="496" y="770"/>
                  </a:lnTo>
                  <a:lnTo>
                    <a:pt x="469" y="776"/>
                  </a:lnTo>
                  <a:lnTo>
                    <a:pt x="441" y="780"/>
                  </a:lnTo>
                  <a:lnTo>
                    <a:pt x="412" y="783"/>
                  </a:lnTo>
                  <a:lnTo>
                    <a:pt x="391" y="783"/>
                  </a:lnTo>
                  <a:lnTo>
                    <a:pt x="371" y="783"/>
                  </a:lnTo>
                  <a:lnTo>
                    <a:pt x="352" y="781"/>
                  </a:lnTo>
                  <a:lnTo>
                    <a:pt x="332" y="779"/>
                  </a:lnTo>
                  <a:lnTo>
                    <a:pt x="314" y="775"/>
                  </a:lnTo>
                  <a:lnTo>
                    <a:pt x="294" y="771"/>
                  </a:lnTo>
                  <a:lnTo>
                    <a:pt x="276" y="766"/>
                  </a:lnTo>
                  <a:lnTo>
                    <a:pt x="258" y="759"/>
                  </a:lnTo>
                  <a:lnTo>
                    <a:pt x="240" y="752"/>
                  </a:lnTo>
                  <a:lnTo>
                    <a:pt x="223" y="745"/>
                  </a:lnTo>
                  <a:lnTo>
                    <a:pt x="206" y="737"/>
                  </a:lnTo>
                  <a:lnTo>
                    <a:pt x="189" y="727"/>
                  </a:lnTo>
                  <a:lnTo>
                    <a:pt x="174" y="717"/>
                  </a:lnTo>
                  <a:lnTo>
                    <a:pt x="158" y="706"/>
                  </a:lnTo>
                  <a:lnTo>
                    <a:pt x="144" y="695"/>
                  </a:lnTo>
                  <a:lnTo>
                    <a:pt x="130" y="682"/>
                  </a:lnTo>
                  <a:lnTo>
                    <a:pt x="115" y="669"/>
                  </a:lnTo>
                  <a:lnTo>
                    <a:pt x="103" y="655"/>
                  </a:lnTo>
                  <a:lnTo>
                    <a:pt x="90" y="642"/>
                  </a:lnTo>
                  <a:lnTo>
                    <a:pt x="78" y="627"/>
                  </a:lnTo>
                  <a:lnTo>
                    <a:pt x="68" y="611"/>
                  </a:lnTo>
                  <a:lnTo>
                    <a:pt x="58" y="596"/>
                  </a:lnTo>
                  <a:lnTo>
                    <a:pt x="47" y="579"/>
                  </a:lnTo>
                  <a:lnTo>
                    <a:pt x="39" y="562"/>
                  </a:lnTo>
                  <a:lnTo>
                    <a:pt x="31" y="545"/>
                  </a:lnTo>
                  <a:lnTo>
                    <a:pt x="24" y="527"/>
                  </a:lnTo>
                  <a:lnTo>
                    <a:pt x="17" y="508"/>
                  </a:lnTo>
                  <a:lnTo>
                    <a:pt x="12" y="490"/>
                  </a:lnTo>
                  <a:lnTo>
                    <a:pt x="8" y="471"/>
                  </a:lnTo>
                  <a:lnTo>
                    <a:pt x="4" y="452"/>
                  </a:lnTo>
                  <a:lnTo>
                    <a:pt x="2" y="431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429" name="Freeform 333"/>
            <p:cNvSpPr>
              <a:spLocks/>
            </p:cNvSpPr>
            <p:nvPr userDrawn="1"/>
          </p:nvSpPr>
          <p:spPr bwMode="auto">
            <a:xfrm>
              <a:off x="4695" y="2420"/>
              <a:ext cx="193" cy="53"/>
            </a:xfrm>
            <a:custGeom>
              <a:avLst/>
              <a:gdLst/>
              <a:ahLst/>
              <a:cxnLst>
                <a:cxn ang="0">
                  <a:pos x="3574" y="1713"/>
                </a:cxn>
                <a:cxn ang="0">
                  <a:pos x="3969" y="1539"/>
                </a:cxn>
                <a:cxn ang="0">
                  <a:pos x="4288" y="1273"/>
                </a:cxn>
                <a:cxn ang="0">
                  <a:pos x="4514" y="950"/>
                </a:cxn>
                <a:cxn ang="0">
                  <a:pos x="4634" y="803"/>
                </a:cxn>
                <a:cxn ang="0">
                  <a:pos x="4778" y="1086"/>
                </a:cxn>
                <a:cxn ang="0">
                  <a:pos x="5010" y="1256"/>
                </a:cxn>
                <a:cxn ang="0">
                  <a:pos x="5300" y="1309"/>
                </a:cxn>
                <a:cxn ang="0">
                  <a:pos x="5607" y="1243"/>
                </a:cxn>
                <a:cxn ang="0">
                  <a:pos x="5813" y="1127"/>
                </a:cxn>
                <a:cxn ang="0">
                  <a:pos x="5975" y="1000"/>
                </a:cxn>
                <a:cxn ang="0">
                  <a:pos x="6125" y="842"/>
                </a:cxn>
                <a:cxn ang="0">
                  <a:pos x="6262" y="654"/>
                </a:cxn>
                <a:cxn ang="0">
                  <a:pos x="6367" y="461"/>
                </a:cxn>
                <a:cxn ang="0">
                  <a:pos x="6356" y="422"/>
                </a:cxn>
                <a:cxn ang="0">
                  <a:pos x="6319" y="431"/>
                </a:cxn>
                <a:cxn ang="0">
                  <a:pos x="6166" y="620"/>
                </a:cxn>
                <a:cxn ang="0">
                  <a:pos x="5966" y="774"/>
                </a:cxn>
                <a:cxn ang="0">
                  <a:pos x="5761" y="841"/>
                </a:cxn>
                <a:cxn ang="0">
                  <a:pos x="5387" y="841"/>
                </a:cxn>
                <a:cxn ang="0">
                  <a:pos x="5065" y="706"/>
                </a:cxn>
                <a:cxn ang="0">
                  <a:pos x="4819" y="463"/>
                </a:cxn>
                <a:cxn ang="0">
                  <a:pos x="4674" y="139"/>
                </a:cxn>
                <a:cxn ang="0">
                  <a:pos x="4640" y="6"/>
                </a:cxn>
                <a:cxn ang="0">
                  <a:pos x="4603" y="9"/>
                </a:cxn>
                <a:cxn ang="0">
                  <a:pos x="4539" y="189"/>
                </a:cxn>
                <a:cxn ang="0">
                  <a:pos x="4342" y="526"/>
                </a:cxn>
                <a:cxn ang="0">
                  <a:pos x="4050" y="804"/>
                </a:cxn>
                <a:cxn ang="0">
                  <a:pos x="3681" y="999"/>
                </a:cxn>
                <a:cxn ang="0">
                  <a:pos x="3248" y="1082"/>
                </a:cxn>
                <a:cxn ang="0">
                  <a:pos x="2804" y="1035"/>
                </a:cxn>
                <a:cxn ang="0">
                  <a:pos x="2416" y="870"/>
                </a:cxn>
                <a:cxn ang="0">
                  <a:pos x="2100" y="613"/>
                </a:cxn>
                <a:cxn ang="0">
                  <a:pos x="1875" y="290"/>
                </a:cxn>
                <a:cxn ang="0">
                  <a:pos x="1772" y="19"/>
                </a:cxn>
                <a:cxn ang="0">
                  <a:pos x="1737" y="1"/>
                </a:cxn>
                <a:cxn ang="0">
                  <a:pos x="1716" y="35"/>
                </a:cxn>
                <a:cxn ang="0">
                  <a:pos x="1604" y="378"/>
                </a:cxn>
                <a:cxn ang="0">
                  <a:pos x="1382" y="647"/>
                </a:cxn>
                <a:cxn ang="0">
                  <a:pos x="1079" y="815"/>
                </a:cxn>
                <a:cxn ang="0">
                  <a:pos x="718" y="857"/>
                </a:cxn>
                <a:cxn ang="0">
                  <a:pos x="448" y="796"/>
                </a:cxn>
                <a:cxn ang="0">
                  <a:pos x="258" y="671"/>
                </a:cxn>
                <a:cxn ang="0">
                  <a:pos x="77" y="469"/>
                </a:cxn>
                <a:cxn ang="0">
                  <a:pos x="22" y="418"/>
                </a:cxn>
                <a:cxn ang="0">
                  <a:pos x="0" y="448"/>
                </a:cxn>
                <a:cxn ang="0">
                  <a:pos x="72" y="594"/>
                </a:cxn>
                <a:cxn ang="0">
                  <a:pos x="203" y="792"/>
                </a:cxn>
                <a:cxn ang="0">
                  <a:pos x="350" y="958"/>
                </a:cxn>
                <a:cxn ang="0">
                  <a:pos x="509" y="1094"/>
                </a:cxn>
                <a:cxn ang="0">
                  <a:pos x="674" y="1200"/>
                </a:cxn>
                <a:cxn ang="0">
                  <a:pos x="982" y="1302"/>
                </a:cxn>
                <a:cxn ang="0">
                  <a:pos x="1281" y="1284"/>
                </a:cxn>
                <a:cxn ang="0">
                  <a:pos x="1533" y="1147"/>
                </a:cxn>
                <a:cxn ang="0">
                  <a:pos x="1705" y="896"/>
                </a:cxn>
                <a:cxn ang="0">
                  <a:pos x="1806" y="851"/>
                </a:cxn>
                <a:cxn ang="0">
                  <a:pos x="2005" y="1185"/>
                </a:cxn>
                <a:cxn ang="0">
                  <a:pos x="2298" y="1471"/>
                </a:cxn>
                <a:cxn ang="0">
                  <a:pos x="2672" y="1674"/>
                </a:cxn>
                <a:cxn ang="0">
                  <a:pos x="3115" y="1763"/>
                </a:cxn>
              </a:cxnLst>
              <a:rect l="0" t="0" r="r" b="b"/>
              <a:pathLst>
                <a:path w="6370" h="1765">
                  <a:moveTo>
                    <a:pt x="3182" y="1765"/>
                  </a:moveTo>
                  <a:lnTo>
                    <a:pt x="3250" y="1763"/>
                  </a:lnTo>
                  <a:lnTo>
                    <a:pt x="3317" y="1759"/>
                  </a:lnTo>
                  <a:lnTo>
                    <a:pt x="3383" y="1752"/>
                  </a:lnTo>
                  <a:lnTo>
                    <a:pt x="3448" y="1742"/>
                  </a:lnTo>
                  <a:lnTo>
                    <a:pt x="3512" y="1728"/>
                  </a:lnTo>
                  <a:lnTo>
                    <a:pt x="3574" y="1713"/>
                  </a:lnTo>
                  <a:lnTo>
                    <a:pt x="3634" y="1694"/>
                  </a:lnTo>
                  <a:lnTo>
                    <a:pt x="3694" y="1674"/>
                  </a:lnTo>
                  <a:lnTo>
                    <a:pt x="3752" y="1651"/>
                  </a:lnTo>
                  <a:lnTo>
                    <a:pt x="3808" y="1626"/>
                  </a:lnTo>
                  <a:lnTo>
                    <a:pt x="3864" y="1599"/>
                  </a:lnTo>
                  <a:lnTo>
                    <a:pt x="3917" y="1570"/>
                  </a:lnTo>
                  <a:lnTo>
                    <a:pt x="3969" y="1539"/>
                  </a:lnTo>
                  <a:lnTo>
                    <a:pt x="4020" y="1505"/>
                  </a:lnTo>
                  <a:lnTo>
                    <a:pt x="4069" y="1471"/>
                  </a:lnTo>
                  <a:lnTo>
                    <a:pt x="4116" y="1434"/>
                  </a:lnTo>
                  <a:lnTo>
                    <a:pt x="4161" y="1396"/>
                  </a:lnTo>
                  <a:lnTo>
                    <a:pt x="4205" y="1357"/>
                  </a:lnTo>
                  <a:lnTo>
                    <a:pt x="4248" y="1316"/>
                  </a:lnTo>
                  <a:lnTo>
                    <a:pt x="4288" y="1273"/>
                  </a:lnTo>
                  <a:lnTo>
                    <a:pt x="4326" y="1230"/>
                  </a:lnTo>
                  <a:lnTo>
                    <a:pt x="4362" y="1185"/>
                  </a:lnTo>
                  <a:lnTo>
                    <a:pt x="4397" y="1140"/>
                  </a:lnTo>
                  <a:lnTo>
                    <a:pt x="4429" y="1093"/>
                  </a:lnTo>
                  <a:lnTo>
                    <a:pt x="4460" y="1046"/>
                  </a:lnTo>
                  <a:lnTo>
                    <a:pt x="4489" y="999"/>
                  </a:lnTo>
                  <a:lnTo>
                    <a:pt x="4514" y="950"/>
                  </a:lnTo>
                  <a:lnTo>
                    <a:pt x="4539" y="901"/>
                  </a:lnTo>
                  <a:lnTo>
                    <a:pt x="4562" y="851"/>
                  </a:lnTo>
                  <a:lnTo>
                    <a:pt x="4581" y="801"/>
                  </a:lnTo>
                  <a:lnTo>
                    <a:pt x="4599" y="752"/>
                  </a:lnTo>
                  <a:lnTo>
                    <a:pt x="4614" y="701"/>
                  </a:lnTo>
                  <a:lnTo>
                    <a:pt x="4622" y="753"/>
                  </a:lnTo>
                  <a:lnTo>
                    <a:pt x="4634" y="803"/>
                  </a:lnTo>
                  <a:lnTo>
                    <a:pt x="4647" y="850"/>
                  </a:lnTo>
                  <a:lnTo>
                    <a:pt x="4663" y="896"/>
                  </a:lnTo>
                  <a:lnTo>
                    <a:pt x="4682" y="938"/>
                  </a:lnTo>
                  <a:lnTo>
                    <a:pt x="4703" y="978"/>
                  </a:lnTo>
                  <a:lnTo>
                    <a:pt x="4725" y="1017"/>
                  </a:lnTo>
                  <a:lnTo>
                    <a:pt x="4751" y="1053"/>
                  </a:lnTo>
                  <a:lnTo>
                    <a:pt x="4778" y="1086"/>
                  </a:lnTo>
                  <a:lnTo>
                    <a:pt x="4805" y="1118"/>
                  </a:lnTo>
                  <a:lnTo>
                    <a:pt x="4836" y="1147"/>
                  </a:lnTo>
                  <a:lnTo>
                    <a:pt x="4868" y="1174"/>
                  </a:lnTo>
                  <a:lnTo>
                    <a:pt x="4902" y="1197"/>
                  </a:lnTo>
                  <a:lnTo>
                    <a:pt x="4937" y="1220"/>
                  </a:lnTo>
                  <a:lnTo>
                    <a:pt x="4973" y="1239"/>
                  </a:lnTo>
                  <a:lnTo>
                    <a:pt x="5010" y="1256"/>
                  </a:lnTo>
                  <a:lnTo>
                    <a:pt x="5049" y="1271"/>
                  </a:lnTo>
                  <a:lnTo>
                    <a:pt x="5089" y="1284"/>
                  </a:lnTo>
                  <a:lnTo>
                    <a:pt x="5130" y="1294"/>
                  </a:lnTo>
                  <a:lnTo>
                    <a:pt x="5171" y="1301"/>
                  </a:lnTo>
                  <a:lnTo>
                    <a:pt x="5213" y="1306"/>
                  </a:lnTo>
                  <a:lnTo>
                    <a:pt x="5255" y="1309"/>
                  </a:lnTo>
                  <a:lnTo>
                    <a:pt x="5300" y="1309"/>
                  </a:lnTo>
                  <a:lnTo>
                    <a:pt x="5343" y="1307"/>
                  </a:lnTo>
                  <a:lnTo>
                    <a:pt x="5387" y="1302"/>
                  </a:lnTo>
                  <a:lnTo>
                    <a:pt x="5431" y="1296"/>
                  </a:lnTo>
                  <a:lnTo>
                    <a:pt x="5475" y="1286"/>
                  </a:lnTo>
                  <a:lnTo>
                    <a:pt x="5520" y="1274"/>
                  </a:lnTo>
                  <a:lnTo>
                    <a:pt x="5563" y="1259"/>
                  </a:lnTo>
                  <a:lnTo>
                    <a:pt x="5607" y="1243"/>
                  </a:lnTo>
                  <a:lnTo>
                    <a:pt x="5651" y="1223"/>
                  </a:lnTo>
                  <a:lnTo>
                    <a:pt x="5695" y="1200"/>
                  </a:lnTo>
                  <a:lnTo>
                    <a:pt x="5718" y="1187"/>
                  </a:lnTo>
                  <a:lnTo>
                    <a:pt x="5742" y="1174"/>
                  </a:lnTo>
                  <a:lnTo>
                    <a:pt x="5766" y="1159"/>
                  </a:lnTo>
                  <a:lnTo>
                    <a:pt x="5789" y="1144"/>
                  </a:lnTo>
                  <a:lnTo>
                    <a:pt x="5813" y="1127"/>
                  </a:lnTo>
                  <a:lnTo>
                    <a:pt x="5837" y="1111"/>
                  </a:lnTo>
                  <a:lnTo>
                    <a:pt x="5860" y="1094"/>
                  </a:lnTo>
                  <a:lnTo>
                    <a:pt x="5883" y="1077"/>
                  </a:lnTo>
                  <a:lnTo>
                    <a:pt x="5907" y="1058"/>
                  </a:lnTo>
                  <a:lnTo>
                    <a:pt x="5929" y="1040"/>
                  </a:lnTo>
                  <a:lnTo>
                    <a:pt x="5952" y="1020"/>
                  </a:lnTo>
                  <a:lnTo>
                    <a:pt x="5975" y="1000"/>
                  </a:lnTo>
                  <a:lnTo>
                    <a:pt x="5997" y="979"/>
                  </a:lnTo>
                  <a:lnTo>
                    <a:pt x="6019" y="958"/>
                  </a:lnTo>
                  <a:lnTo>
                    <a:pt x="6041" y="936"/>
                  </a:lnTo>
                  <a:lnTo>
                    <a:pt x="6062" y="914"/>
                  </a:lnTo>
                  <a:lnTo>
                    <a:pt x="6084" y="891"/>
                  </a:lnTo>
                  <a:lnTo>
                    <a:pt x="6104" y="867"/>
                  </a:lnTo>
                  <a:lnTo>
                    <a:pt x="6125" y="842"/>
                  </a:lnTo>
                  <a:lnTo>
                    <a:pt x="6145" y="817"/>
                  </a:lnTo>
                  <a:lnTo>
                    <a:pt x="6166" y="792"/>
                  </a:lnTo>
                  <a:lnTo>
                    <a:pt x="6186" y="765"/>
                  </a:lnTo>
                  <a:lnTo>
                    <a:pt x="6205" y="738"/>
                  </a:lnTo>
                  <a:lnTo>
                    <a:pt x="6225" y="711"/>
                  </a:lnTo>
                  <a:lnTo>
                    <a:pt x="6243" y="683"/>
                  </a:lnTo>
                  <a:lnTo>
                    <a:pt x="6262" y="654"/>
                  </a:lnTo>
                  <a:lnTo>
                    <a:pt x="6279" y="625"/>
                  </a:lnTo>
                  <a:lnTo>
                    <a:pt x="6297" y="594"/>
                  </a:lnTo>
                  <a:lnTo>
                    <a:pt x="6314" y="563"/>
                  </a:lnTo>
                  <a:lnTo>
                    <a:pt x="6332" y="532"/>
                  </a:lnTo>
                  <a:lnTo>
                    <a:pt x="6347" y="500"/>
                  </a:lnTo>
                  <a:lnTo>
                    <a:pt x="6364" y="468"/>
                  </a:lnTo>
                  <a:lnTo>
                    <a:pt x="6367" y="461"/>
                  </a:lnTo>
                  <a:lnTo>
                    <a:pt x="6369" y="455"/>
                  </a:lnTo>
                  <a:lnTo>
                    <a:pt x="6370" y="448"/>
                  </a:lnTo>
                  <a:lnTo>
                    <a:pt x="6370" y="442"/>
                  </a:lnTo>
                  <a:lnTo>
                    <a:pt x="6368" y="436"/>
                  </a:lnTo>
                  <a:lnTo>
                    <a:pt x="6366" y="431"/>
                  </a:lnTo>
                  <a:lnTo>
                    <a:pt x="6362" y="425"/>
                  </a:lnTo>
                  <a:lnTo>
                    <a:pt x="6356" y="422"/>
                  </a:lnTo>
                  <a:lnTo>
                    <a:pt x="6351" y="419"/>
                  </a:lnTo>
                  <a:lnTo>
                    <a:pt x="6346" y="418"/>
                  </a:lnTo>
                  <a:lnTo>
                    <a:pt x="6341" y="418"/>
                  </a:lnTo>
                  <a:lnTo>
                    <a:pt x="6335" y="419"/>
                  </a:lnTo>
                  <a:lnTo>
                    <a:pt x="6330" y="422"/>
                  </a:lnTo>
                  <a:lnTo>
                    <a:pt x="6324" y="425"/>
                  </a:lnTo>
                  <a:lnTo>
                    <a:pt x="6319" y="431"/>
                  </a:lnTo>
                  <a:lnTo>
                    <a:pt x="6315" y="436"/>
                  </a:lnTo>
                  <a:lnTo>
                    <a:pt x="6292" y="469"/>
                  </a:lnTo>
                  <a:lnTo>
                    <a:pt x="6268" y="500"/>
                  </a:lnTo>
                  <a:lnTo>
                    <a:pt x="6243" y="532"/>
                  </a:lnTo>
                  <a:lnTo>
                    <a:pt x="6218" y="562"/>
                  </a:lnTo>
                  <a:lnTo>
                    <a:pt x="6192" y="591"/>
                  </a:lnTo>
                  <a:lnTo>
                    <a:pt x="6166" y="620"/>
                  </a:lnTo>
                  <a:lnTo>
                    <a:pt x="6138" y="646"/>
                  </a:lnTo>
                  <a:lnTo>
                    <a:pt x="6112" y="671"/>
                  </a:lnTo>
                  <a:lnTo>
                    <a:pt x="6084" y="695"/>
                  </a:lnTo>
                  <a:lnTo>
                    <a:pt x="6055" y="718"/>
                  </a:lnTo>
                  <a:lnTo>
                    <a:pt x="6026" y="738"/>
                  </a:lnTo>
                  <a:lnTo>
                    <a:pt x="5996" y="757"/>
                  </a:lnTo>
                  <a:lnTo>
                    <a:pt x="5966" y="774"/>
                  </a:lnTo>
                  <a:lnTo>
                    <a:pt x="5936" y="789"/>
                  </a:lnTo>
                  <a:lnTo>
                    <a:pt x="5920" y="796"/>
                  </a:lnTo>
                  <a:lnTo>
                    <a:pt x="5905" y="802"/>
                  </a:lnTo>
                  <a:lnTo>
                    <a:pt x="5888" y="807"/>
                  </a:lnTo>
                  <a:lnTo>
                    <a:pt x="5873" y="812"/>
                  </a:lnTo>
                  <a:lnTo>
                    <a:pt x="5816" y="829"/>
                  </a:lnTo>
                  <a:lnTo>
                    <a:pt x="5761" y="841"/>
                  </a:lnTo>
                  <a:lnTo>
                    <a:pt x="5705" y="850"/>
                  </a:lnTo>
                  <a:lnTo>
                    <a:pt x="5649" y="857"/>
                  </a:lnTo>
                  <a:lnTo>
                    <a:pt x="5596" y="860"/>
                  </a:lnTo>
                  <a:lnTo>
                    <a:pt x="5542" y="860"/>
                  </a:lnTo>
                  <a:lnTo>
                    <a:pt x="5490" y="857"/>
                  </a:lnTo>
                  <a:lnTo>
                    <a:pt x="5437" y="850"/>
                  </a:lnTo>
                  <a:lnTo>
                    <a:pt x="5387" y="841"/>
                  </a:lnTo>
                  <a:lnTo>
                    <a:pt x="5338" y="830"/>
                  </a:lnTo>
                  <a:lnTo>
                    <a:pt x="5288" y="815"/>
                  </a:lnTo>
                  <a:lnTo>
                    <a:pt x="5241" y="799"/>
                  </a:lnTo>
                  <a:lnTo>
                    <a:pt x="5195" y="779"/>
                  </a:lnTo>
                  <a:lnTo>
                    <a:pt x="5150" y="757"/>
                  </a:lnTo>
                  <a:lnTo>
                    <a:pt x="5107" y="733"/>
                  </a:lnTo>
                  <a:lnTo>
                    <a:pt x="5065" y="706"/>
                  </a:lnTo>
                  <a:lnTo>
                    <a:pt x="5025" y="678"/>
                  </a:lnTo>
                  <a:lnTo>
                    <a:pt x="4986" y="647"/>
                  </a:lnTo>
                  <a:lnTo>
                    <a:pt x="4949" y="614"/>
                  </a:lnTo>
                  <a:lnTo>
                    <a:pt x="4913" y="579"/>
                  </a:lnTo>
                  <a:lnTo>
                    <a:pt x="4880" y="543"/>
                  </a:lnTo>
                  <a:lnTo>
                    <a:pt x="4848" y="504"/>
                  </a:lnTo>
                  <a:lnTo>
                    <a:pt x="4819" y="463"/>
                  </a:lnTo>
                  <a:lnTo>
                    <a:pt x="4791" y="421"/>
                  </a:lnTo>
                  <a:lnTo>
                    <a:pt x="4765" y="378"/>
                  </a:lnTo>
                  <a:lnTo>
                    <a:pt x="4743" y="333"/>
                  </a:lnTo>
                  <a:lnTo>
                    <a:pt x="4722" y="286"/>
                  </a:lnTo>
                  <a:lnTo>
                    <a:pt x="4704" y="239"/>
                  </a:lnTo>
                  <a:lnTo>
                    <a:pt x="4687" y="190"/>
                  </a:lnTo>
                  <a:lnTo>
                    <a:pt x="4674" y="139"/>
                  </a:lnTo>
                  <a:lnTo>
                    <a:pt x="4663" y="88"/>
                  </a:lnTo>
                  <a:lnTo>
                    <a:pt x="4655" y="35"/>
                  </a:lnTo>
                  <a:lnTo>
                    <a:pt x="4653" y="28"/>
                  </a:lnTo>
                  <a:lnTo>
                    <a:pt x="4651" y="21"/>
                  </a:lnTo>
                  <a:lnTo>
                    <a:pt x="4648" y="15"/>
                  </a:lnTo>
                  <a:lnTo>
                    <a:pt x="4644" y="11"/>
                  </a:lnTo>
                  <a:lnTo>
                    <a:pt x="4640" y="6"/>
                  </a:lnTo>
                  <a:lnTo>
                    <a:pt x="4635" y="3"/>
                  </a:lnTo>
                  <a:lnTo>
                    <a:pt x="4630" y="1"/>
                  </a:lnTo>
                  <a:lnTo>
                    <a:pt x="4623" y="0"/>
                  </a:lnTo>
                  <a:lnTo>
                    <a:pt x="4616" y="0"/>
                  </a:lnTo>
                  <a:lnTo>
                    <a:pt x="4611" y="2"/>
                  </a:lnTo>
                  <a:lnTo>
                    <a:pt x="4607" y="5"/>
                  </a:lnTo>
                  <a:lnTo>
                    <a:pt x="4603" y="9"/>
                  </a:lnTo>
                  <a:lnTo>
                    <a:pt x="4600" y="14"/>
                  </a:lnTo>
                  <a:lnTo>
                    <a:pt x="4597" y="19"/>
                  </a:lnTo>
                  <a:lnTo>
                    <a:pt x="4593" y="26"/>
                  </a:lnTo>
                  <a:lnTo>
                    <a:pt x="4591" y="33"/>
                  </a:lnTo>
                  <a:lnTo>
                    <a:pt x="4576" y="86"/>
                  </a:lnTo>
                  <a:lnTo>
                    <a:pt x="4558" y="138"/>
                  </a:lnTo>
                  <a:lnTo>
                    <a:pt x="4539" y="189"/>
                  </a:lnTo>
                  <a:lnTo>
                    <a:pt x="4517" y="240"/>
                  </a:lnTo>
                  <a:lnTo>
                    <a:pt x="4494" y="290"/>
                  </a:lnTo>
                  <a:lnTo>
                    <a:pt x="4467" y="339"/>
                  </a:lnTo>
                  <a:lnTo>
                    <a:pt x="4439" y="387"/>
                  </a:lnTo>
                  <a:lnTo>
                    <a:pt x="4408" y="435"/>
                  </a:lnTo>
                  <a:lnTo>
                    <a:pt x="4376" y="481"/>
                  </a:lnTo>
                  <a:lnTo>
                    <a:pt x="4342" y="526"/>
                  </a:lnTo>
                  <a:lnTo>
                    <a:pt x="4305" y="570"/>
                  </a:lnTo>
                  <a:lnTo>
                    <a:pt x="4267" y="613"/>
                  </a:lnTo>
                  <a:lnTo>
                    <a:pt x="4227" y="654"/>
                  </a:lnTo>
                  <a:lnTo>
                    <a:pt x="4186" y="694"/>
                  </a:lnTo>
                  <a:lnTo>
                    <a:pt x="4143" y="732"/>
                  </a:lnTo>
                  <a:lnTo>
                    <a:pt x="4097" y="769"/>
                  </a:lnTo>
                  <a:lnTo>
                    <a:pt x="4050" y="804"/>
                  </a:lnTo>
                  <a:lnTo>
                    <a:pt x="4002" y="838"/>
                  </a:lnTo>
                  <a:lnTo>
                    <a:pt x="3952" y="870"/>
                  </a:lnTo>
                  <a:lnTo>
                    <a:pt x="3901" y="900"/>
                  </a:lnTo>
                  <a:lnTo>
                    <a:pt x="3847" y="928"/>
                  </a:lnTo>
                  <a:lnTo>
                    <a:pt x="3793" y="953"/>
                  </a:lnTo>
                  <a:lnTo>
                    <a:pt x="3737" y="977"/>
                  </a:lnTo>
                  <a:lnTo>
                    <a:pt x="3681" y="999"/>
                  </a:lnTo>
                  <a:lnTo>
                    <a:pt x="3622" y="1017"/>
                  </a:lnTo>
                  <a:lnTo>
                    <a:pt x="3562" y="1035"/>
                  </a:lnTo>
                  <a:lnTo>
                    <a:pt x="3502" y="1049"/>
                  </a:lnTo>
                  <a:lnTo>
                    <a:pt x="3440" y="1061"/>
                  </a:lnTo>
                  <a:lnTo>
                    <a:pt x="3377" y="1071"/>
                  </a:lnTo>
                  <a:lnTo>
                    <a:pt x="3313" y="1078"/>
                  </a:lnTo>
                  <a:lnTo>
                    <a:pt x="3248" y="1082"/>
                  </a:lnTo>
                  <a:lnTo>
                    <a:pt x="3182" y="1083"/>
                  </a:lnTo>
                  <a:lnTo>
                    <a:pt x="3118" y="1082"/>
                  </a:lnTo>
                  <a:lnTo>
                    <a:pt x="3053" y="1078"/>
                  </a:lnTo>
                  <a:lnTo>
                    <a:pt x="2989" y="1071"/>
                  </a:lnTo>
                  <a:lnTo>
                    <a:pt x="2926" y="1061"/>
                  </a:lnTo>
                  <a:lnTo>
                    <a:pt x="2864" y="1049"/>
                  </a:lnTo>
                  <a:lnTo>
                    <a:pt x="2804" y="1035"/>
                  </a:lnTo>
                  <a:lnTo>
                    <a:pt x="2744" y="1017"/>
                  </a:lnTo>
                  <a:lnTo>
                    <a:pt x="2686" y="999"/>
                  </a:lnTo>
                  <a:lnTo>
                    <a:pt x="2630" y="977"/>
                  </a:lnTo>
                  <a:lnTo>
                    <a:pt x="2574" y="953"/>
                  </a:lnTo>
                  <a:lnTo>
                    <a:pt x="2520" y="928"/>
                  </a:lnTo>
                  <a:lnTo>
                    <a:pt x="2467" y="900"/>
                  </a:lnTo>
                  <a:lnTo>
                    <a:pt x="2416" y="870"/>
                  </a:lnTo>
                  <a:lnTo>
                    <a:pt x="2365" y="838"/>
                  </a:lnTo>
                  <a:lnTo>
                    <a:pt x="2317" y="804"/>
                  </a:lnTo>
                  <a:lnTo>
                    <a:pt x="2271" y="769"/>
                  </a:lnTo>
                  <a:lnTo>
                    <a:pt x="2225" y="732"/>
                  </a:lnTo>
                  <a:lnTo>
                    <a:pt x="2182" y="694"/>
                  </a:lnTo>
                  <a:lnTo>
                    <a:pt x="2140" y="654"/>
                  </a:lnTo>
                  <a:lnTo>
                    <a:pt x="2100" y="613"/>
                  </a:lnTo>
                  <a:lnTo>
                    <a:pt x="2063" y="570"/>
                  </a:lnTo>
                  <a:lnTo>
                    <a:pt x="2026" y="526"/>
                  </a:lnTo>
                  <a:lnTo>
                    <a:pt x="1992" y="481"/>
                  </a:lnTo>
                  <a:lnTo>
                    <a:pt x="1960" y="435"/>
                  </a:lnTo>
                  <a:lnTo>
                    <a:pt x="1929" y="387"/>
                  </a:lnTo>
                  <a:lnTo>
                    <a:pt x="1901" y="339"/>
                  </a:lnTo>
                  <a:lnTo>
                    <a:pt x="1875" y="290"/>
                  </a:lnTo>
                  <a:lnTo>
                    <a:pt x="1851" y="240"/>
                  </a:lnTo>
                  <a:lnTo>
                    <a:pt x="1829" y="189"/>
                  </a:lnTo>
                  <a:lnTo>
                    <a:pt x="1811" y="138"/>
                  </a:lnTo>
                  <a:lnTo>
                    <a:pt x="1793" y="86"/>
                  </a:lnTo>
                  <a:lnTo>
                    <a:pt x="1779" y="33"/>
                  </a:lnTo>
                  <a:lnTo>
                    <a:pt x="1776" y="26"/>
                  </a:lnTo>
                  <a:lnTo>
                    <a:pt x="1772" y="19"/>
                  </a:lnTo>
                  <a:lnTo>
                    <a:pt x="1769" y="14"/>
                  </a:lnTo>
                  <a:lnTo>
                    <a:pt x="1765" y="9"/>
                  </a:lnTo>
                  <a:lnTo>
                    <a:pt x="1761" y="5"/>
                  </a:lnTo>
                  <a:lnTo>
                    <a:pt x="1756" y="2"/>
                  </a:lnTo>
                  <a:lnTo>
                    <a:pt x="1751" y="0"/>
                  </a:lnTo>
                  <a:lnTo>
                    <a:pt x="1745" y="0"/>
                  </a:lnTo>
                  <a:lnTo>
                    <a:pt x="1737" y="1"/>
                  </a:lnTo>
                  <a:lnTo>
                    <a:pt x="1732" y="3"/>
                  </a:lnTo>
                  <a:lnTo>
                    <a:pt x="1727" y="6"/>
                  </a:lnTo>
                  <a:lnTo>
                    <a:pt x="1724" y="11"/>
                  </a:lnTo>
                  <a:lnTo>
                    <a:pt x="1721" y="15"/>
                  </a:lnTo>
                  <a:lnTo>
                    <a:pt x="1719" y="21"/>
                  </a:lnTo>
                  <a:lnTo>
                    <a:pt x="1717" y="28"/>
                  </a:lnTo>
                  <a:lnTo>
                    <a:pt x="1716" y="35"/>
                  </a:lnTo>
                  <a:lnTo>
                    <a:pt x="1708" y="88"/>
                  </a:lnTo>
                  <a:lnTo>
                    <a:pt x="1696" y="139"/>
                  </a:lnTo>
                  <a:lnTo>
                    <a:pt x="1683" y="190"/>
                  </a:lnTo>
                  <a:lnTo>
                    <a:pt x="1666" y="239"/>
                  </a:lnTo>
                  <a:lnTo>
                    <a:pt x="1648" y="286"/>
                  </a:lnTo>
                  <a:lnTo>
                    <a:pt x="1626" y="333"/>
                  </a:lnTo>
                  <a:lnTo>
                    <a:pt x="1604" y="378"/>
                  </a:lnTo>
                  <a:lnTo>
                    <a:pt x="1578" y="421"/>
                  </a:lnTo>
                  <a:lnTo>
                    <a:pt x="1550" y="463"/>
                  </a:lnTo>
                  <a:lnTo>
                    <a:pt x="1520" y="504"/>
                  </a:lnTo>
                  <a:lnTo>
                    <a:pt x="1488" y="543"/>
                  </a:lnTo>
                  <a:lnTo>
                    <a:pt x="1455" y="579"/>
                  </a:lnTo>
                  <a:lnTo>
                    <a:pt x="1419" y="614"/>
                  </a:lnTo>
                  <a:lnTo>
                    <a:pt x="1382" y="647"/>
                  </a:lnTo>
                  <a:lnTo>
                    <a:pt x="1343" y="678"/>
                  </a:lnTo>
                  <a:lnTo>
                    <a:pt x="1303" y="706"/>
                  </a:lnTo>
                  <a:lnTo>
                    <a:pt x="1261" y="733"/>
                  </a:lnTo>
                  <a:lnTo>
                    <a:pt x="1218" y="757"/>
                  </a:lnTo>
                  <a:lnTo>
                    <a:pt x="1172" y="779"/>
                  </a:lnTo>
                  <a:lnTo>
                    <a:pt x="1126" y="799"/>
                  </a:lnTo>
                  <a:lnTo>
                    <a:pt x="1079" y="815"/>
                  </a:lnTo>
                  <a:lnTo>
                    <a:pt x="1030" y="830"/>
                  </a:lnTo>
                  <a:lnTo>
                    <a:pt x="980" y="841"/>
                  </a:lnTo>
                  <a:lnTo>
                    <a:pt x="930" y="850"/>
                  </a:lnTo>
                  <a:lnTo>
                    <a:pt x="878" y="857"/>
                  </a:lnTo>
                  <a:lnTo>
                    <a:pt x="826" y="860"/>
                  </a:lnTo>
                  <a:lnTo>
                    <a:pt x="772" y="860"/>
                  </a:lnTo>
                  <a:lnTo>
                    <a:pt x="718" y="857"/>
                  </a:lnTo>
                  <a:lnTo>
                    <a:pt x="663" y="850"/>
                  </a:lnTo>
                  <a:lnTo>
                    <a:pt x="607" y="841"/>
                  </a:lnTo>
                  <a:lnTo>
                    <a:pt x="552" y="829"/>
                  </a:lnTo>
                  <a:lnTo>
                    <a:pt x="495" y="812"/>
                  </a:lnTo>
                  <a:lnTo>
                    <a:pt x="479" y="807"/>
                  </a:lnTo>
                  <a:lnTo>
                    <a:pt x="463" y="802"/>
                  </a:lnTo>
                  <a:lnTo>
                    <a:pt x="448" y="796"/>
                  </a:lnTo>
                  <a:lnTo>
                    <a:pt x="432" y="789"/>
                  </a:lnTo>
                  <a:lnTo>
                    <a:pt x="402" y="774"/>
                  </a:lnTo>
                  <a:lnTo>
                    <a:pt x="372" y="757"/>
                  </a:lnTo>
                  <a:lnTo>
                    <a:pt x="342" y="738"/>
                  </a:lnTo>
                  <a:lnTo>
                    <a:pt x="313" y="718"/>
                  </a:lnTo>
                  <a:lnTo>
                    <a:pt x="285" y="695"/>
                  </a:lnTo>
                  <a:lnTo>
                    <a:pt x="258" y="671"/>
                  </a:lnTo>
                  <a:lnTo>
                    <a:pt x="230" y="646"/>
                  </a:lnTo>
                  <a:lnTo>
                    <a:pt x="203" y="620"/>
                  </a:lnTo>
                  <a:lnTo>
                    <a:pt x="177" y="591"/>
                  </a:lnTo>
                  <a:lnTo>
                    <a:pt x="152" y="562"/>
                  </a:lnTo>
                  <a:lnTo>
                    <a:pt x="126" y="532"/>
                  </a:lnTo>
                  <a:lnTo>
                    <a:pt x="101" y="500"/>
                  </a:lnTo>
                  <a:lnTo>
                    <a:pt x="77" y="469"/>
                  </a:lnTo>
                  <a:lnTo>
                    <a:pt x="54" y="436"/>
                  </a:lnTo>
                  <a:lnTo>
                    <a:pt x="50" y="431"/>
                  </a:lnTo>
                  <a:lnTo>
                    <a:pt x="44" y="425"/>
                  </a:lnTo>
                  <a:lnTo>
                    <a:pt x="38" y="422"/>
                  </a:lnTo>
                  <a:lnTo>
                    <a:pt x="33" y="419"/>
                  </a:lnTo>
                  <a:lnTo>
                    <a:pt x="28" y="418"/>
                  </a:lnTo>
                  <a:lnTo>
                    <a:pt x="22" y="418"/>
                  </a:lnTo>
                  <a:lnTo>
                    <a:pt x="17" y="419"/>
                  </a:lnTo>
                  <a:lnTo>
                    <a:pt x="13" y="422"/>
                  </a:lnTo>
                  <a:lnTo>
                    <a:pt x="7" y="425"/>
                  </a:lnTo>
                  <a:lnTo>
                    <a:pt x="4" y="431"/>
                  </a:lnTo>
                  <a:lnTo>
                    <a:pt x="1" y="436"/>
                  </a:lnTo>
                  <a:lnTo>
                    <a:pt x="0" y="442"/>
                  </a:lnTo>
                  <a:lnTo>
                    <a:pt x="0" y="448"/>
                  </a:lnTo>
                  <a:lnTo>
                    <a:pt x="1" y="455"/>
                  </a:lnTo>
                  <a:lnTo>
                    <a:pt x="3" y="461"/>
                  </a:lnTo>
                  <a:lnTo>
                    <a:pt x="5" y="468"/>
                  </a:lnTo>
                  <a:lnTo>
                    <a:pt x="22" y="500"/>
                  </a:lnTo>
                  <a:lnTo>
                    <a:pt x="38" y="532"/>
                  </a:lnTo>
                  <a:lnTo>
                    <a:pt x="55" y="563"/>
                  </a:lnTo>
                  <a:lnTo>
                    <a:pt x="72" y="594"/>
                  </a:lnTo>
                  <a:lnTo>
                    <a:pt x="90" y="625"/>
                  </a:lnTo>
                  <a:lnTo>
                    <a:pt x="107" y="654"/>
                  </a:lnTo>
                  <a:lnTo>
                    <a:pt x="126" y="683"/>
                  </a:lnTo>
                  <a:lnTo>
                    <a:pt x="144" y="711"/>
                  </a:lnTo>
                  <a:lnTo>
                    <a:pt x="164" y="738"/>
                  </a:lnTo>
                  <a:lnTo>
                    <a:pt x="183" y="765"/>
                  </a:lnTo>
                  <a:lnTo>
                    <a:pt x="203" y="792"/>
                  </a:lnTo>
                  <a:lnTo>
                    <a:pt x="224" y="817"/>
                  </a:lnTo>
                  <a:lnTo>
                    <a:pt x="244" y="842"/>
                  </a:lnTo>
                  <a:lnTo>
                    <a:pt x="265" y="867"/>
                  </a:lnTo>
                  <a:lnTo>
                    <a:pt x="285" y="891"/>
                  </a:lnTo>
                  <a:lnTo>
                    <a:pt x="307" y="914"/>
                  </a:lnTo>
                  <a:lnTo>
                    <a:pt x="329" y="936"/>
                  </a:lnTo>
                  <a:lnTo>
                    <a:pt x="350" y="958"/>
                  </a:lnTo>
                  <a:lnTo>
                    <a:pt x="372" y="979"/>
                  </a:lnTo>
                  <a:lnTo>
                    <a:pt x="394" y="1000"/>
                  </a:lnTo>
                  <a:lnTo>
                    <a:pt x="417" y="1020"/>
                  </a:lnTo>
                  <a:lnTo>
                    <a:pt x="440" y="1040"/>
                  </a:lnTo>
                  <a:lnTo>
                    <a:pt x="462" y="1058"/>
                  </a:lnTo>
                  <a:lnTo>
                    <a:pt x="486" y="1077"/>
                  </a:lnTo>
                  <a:lnTo>
                    <a:pt x="509" y="1094"/>
                  </a:lnTo>
                  <a:lnTo>
                    <a:pt x="532" y="1111"/>
                  </a:lnTo>
                  <a:lnTo>
                    <a:pt x="556" y="1127"/>
                  </a:lnTo>
                  <a:lnTo>
                    <a:pt x="580" y="1144"/>
                  </a:lnTo>
                  <a:lnTo>
                    <a:pt x="603" y="1159"/>
                  </a:lnTo>
                  <a:lnTo>
                    <a:pt x="627" y="1174"/>
                  </a:lnTo>
                  <a:lnTo>
                    <a:pt x="651" y="1187"/>
                  </a:lnTo>
                  <a:lnTo>
                    <a:pt x="674" y="1200"/>
                  </a:lnTo>
                  <a:lnTo>
                    <a:pt x="718" y="1223"/>
                  </a:lnTo>
                  <a:lnTo>
                    <a:pt x="762" y="1243"/>
                  </a:lnTo>
                  <a:lnTo>
                    <a:pt x="806" y="1259"/>
                  </a:lnTo>
                  <a:lnTo>
                    <a:pt x="850" y="1274"/>
                  </a:lnTo>
                  <a:lnTo>
                    <a:pt x="895" y="1286"/>
                  </a:lnTo>
                  <a:lnTo>
                    <a:pt x="939" y="1296"/>
                  </a:lnTo>
                  <a:lnTo>
                    <a:pt x="982" y="1302"/>
                  </a:lnTo>
                  <a:lnTo>
                    <a:pt x="1026" y="1307"/>
                  </a:lnTo>
                  <a:lnTo>
                    <a:pt x="1071" y="1309"/>
                  </a:lnTo>
                  <a:lnTo>
                    <a:pt x="1114" y="1309"/>
                  </a:lnTo>
                  <a:lnTo>
                    <a:pt x="1156" y="1306"/>
                  </a:lnTo>
                  <a:lnTo>
                    <a:pt x="1198" y="1301"/>
                  </a:lnTo>
                  <a:lnTo>
                    <a:pt x="1239" y="1294"/>
                  </a:lnTo>
                  <a:lnTo>
                    <a:pt x="1281" y="1284"/>
                  </a:lnTo>
                  <a:lnTo>
                    <a:pt x="1320" y="1271"/>
                  </a:lnTo>
                  <a:lnTo>
                    <a:pt x="1359" y="1256"/>
                  </a:lnTo>
                  <a:lnTo>
                    <a:pt x="1396" y="1239"/>
                  </a:lnTo>
                  <a:lnTo>
                    <a:pt x="1432" y="1220"/>
                  </a:lnTo>
                  <a:lnTo>
                    <a:pt x="1467" y="1197"/>
                  </a:lnTo>
                  <a:lnTo>
                    <a:pt x="1501" y="1174"/>
                  </a:lnTo>
                  <a:lnTo>
                    <a:pt x="1533" y="1147"/>
                  </a:lnTo>
                  <a:lnTo>
                    <a:pt x="1563" y="1118"/>
                  </a:lnTo>
                  <a:lnTo>
                    <a:pt x="1591" y="1086"/>
                  </a:lnTo>
                  <a:lnTo>
                    <a:pt x="1618" y="1053"/>
                  </a:lnTo>
                  <a:lnTo>
                    <a:pt x="1643" y="1017"/>
                  </a:lnTo>
                  <a:lnTo>
                    <a:pt x="1665" y="978"/>
                  </a:lnTo>
                  <a:lnTo>
                    <a:pt x="1686" y="938"/>
                  </a:lnTo>
                  <a:lnTo>
                    <a:pt x="1705" y="896"/>
                  </a:lnTo>
                  <a:lnTo>
                    <a:pt x="1720" y="850"/>
                  </a:lnTo>
                  <a:lnTo>
                    <a:pt x="1734" y="803"/>
                  </a:lnTo>
                  <a:lnTo>
                    <a:pt x="1745" y="753"/>
                  </a:lnTo>
                  <a:lnTo>
                    <a:pt x="1753" y="701"/>
                  </a:lnTo>
                  <a:lnTo>
                    <a:pt x="1768" y="752"/>
                  </a:lnTo>
                  <a:lnTo>
                    <a:pt x="1787" y="801"/>
                  </a:lnTo>
                  <a:lnTo>
                    <a:pt x="1806" y="851"/>
                  </a:lnTo>
                  <a:lnTo>
                    <a:pt x="1829" y="901"/>
                  </a:lnTo>
                  <a:lnTo>
                    <a:pt x="1853" y="950"/>
                  </a:lnTo>
                  <a:lnTo>
                    <a:pt x="1880" y="999"/>
                  </a:lnTo>
                  <a:lnTo>
                    <a:pt x="1908" y="1046"/>
                  </a:lnTo>
                  <a:lnTo>
                    <a:pt x="1938" y="1093"/>
                  </a:lnTo>
                  <a:lnTo>
                    <a:pt x="1971" y="1140"/>
                  </a:lnTo>
                  <a:lnTo>
                    <a:pt x="2005" y="1185"/>
                  </a:lnTo>
                  <a:lnTo>
                    <a:pt x="2042" y="1230"/>
                  </a:lnTo>
                  <a:lnTo>
                    <a:pt x="2080" y="1273"/>
                  </a:lnTo>
                  <a:lnTo>
                    <a:pt x="2120" y="1316"/>
                  </a:lnTo>
                  <a:lnTo>
                    <a:pt x="2163" y="1357"/>
                  </a:lnTo>
                  <a:lnTo>
                    <a:pt x="2206" y="1396"/>
                  </a:lnTo>
                  <a:lnTo>
                    <a:pt x="2251" y="1434"/>
                  </a:lnTo>
                  <a:lnTo>
                    <a:pt x="2298" y="1471"/>
                  </a:lnTo>
                  <a:lnTo>
                    <a:pt x="2347" y="1505"/>
                  </a:lnTo>
                  <a:lnTo>
                    <a:pt x="2397" y="1539"/>
                  </a:lnTo>
                  <a:lnTo>
                    <a:pt x="2450" y="1570"/>
                  </a:lnTo>
                  <a:lnTo>
                    <a:pt x="2503" y="1599"/>
                  </a:lnTo>
                  <a:lnTo>
                    <a:pt x="2558" y="1626"/>
                  </a:lnTo>
                  <a:lnTo>
                    <a:pt x="2614" y="1651"/>
                  </a:lnTo>
                  <a:lnTo>
                    <a:pt x="2672" y="1674"/>
                  </a:lnTo>
                  <a:lnTo>
                    <a:pt x="2732" y="1694"/>
                  </a:lnTo>
                  <a:lnTo>
                    <a:pt x="2792" y="1713"/>
                  </a:lnTo>
                  <a:lnTo>
                    <a:pt x="2854" y="1728"/>
                  </a:lnTo>
                  <a:lnTo>
                    <a:pt x="2918" y="1742"/>
                  </a:lnTo>
                  <a:lnTo>
                    <a:pt x="2982" y="1752"/>
                  </a:lnTo>
                  <a:lnTo>
                    <a:pt x="3048" y="1759"/>
                  </a:lnTo>
                  <a:lnTo>
                    <a:pt x="3115" y="1763"/>
                  </a:lnTo>
                  <a:lnTo>
                    <a:pt x="3182" y="176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430" name="Freeform 334"/>
            <p:cNvSpPr>
              <a:spLocks/>
            </p:cNvSpPr>
            <p:nvPr userDrawn="1"/>
          </p:nvSpPr>
          <p:spPr bwMode="auto">
            <a:xfrm>
              <a:off x="4673" y="2341"/>
              <a:ext cx="237" cy="53"/>
            </a:xfrm>
            <a:custGeom>
              <a:avLst/>
              <a:gdLst/>
              <a:ahLst/>
              <a:cxnLst>
                <a:cxn ang="0">
                  <a:pos x="3506" y="1691"/>
                </a:cxn>
                <a:cxn ang="0">
                  <a:pos x="3113" y="1528"/>
                </a:cxn>
                <a:cxn ang="0">
                  <a:pos x="2799" y="1277"/>
                </a:cxn>
                <a:cxn ang="0">
                  <a:pos x="2566" y="966"/>
                </a:cxn>
                <a:cxn ang="0">
                  <a:pos x="2382" y="917"/>
                </a:cxn>
                <a:cxn ang="0">
                  <a:pos x="1984" y="1428"/>
                </a:cxn>
                <a:cxn ang="0">
                  <a:pos x="1438" y="1683"/>
                </a:cxn>
                <a:cxn ang="0">
                  <a:pos x="865" y="1673"/>
                </a:cxn>
                <a:cxn ang="0">
                  <a:pos x="393" y="1396"/>
                </a:cxn>
                <a:cxn ang="0">
                  <a:pos x="216" y="1127"/>
                </a:cxn>
                <a:cxn ang="0">
                  <a:pos x="130" y="908"/>
                </a:cxn>
                <a:cxn ang="0">
                  <a:pos x="23" y="422"/>
                </a:cxn>
                <a:cxn ang="0">
                  <a:pos x="5" y="185"/>
                </a:cxn>
                <a:cxn ang="0">
                  <a:pos x="39" y="173"/>
                </a:cxn>
                <a:cxn ang="0">
                  <a:pos x="82" y="286"/>
                </a:cxn>
                <a:cxn ang="0">
                  <a:pos x="187" y="531"/>
                </a:cxn>
                <a:cxn ang="0">
                  <a:pos x="321" y="707"/>
                </a:cxn>
                <a:cxn ang="0">
                  <a:pos x="479" y="831"/>
                </a:cxn>
                <a:cxn ang="0">
                  <a:pos x="715" y="940"/>
                </a:cxn>
                <a:cxn ang="0">
                  <a:pos x="1197" y="1024"/>
                </a:cxn>
                <a:cxn ang="0">
                  <a:pos x="1662" y="941"/>
                </a:cxn>
                <a:cxn ang="0">
                  <a:pos x="2060" y="701"/>
                </a:cxn>
                <a:cxn ang="0">
                  <a:pos x="2340" y="316"/>
                </a:cxn>
                <a:cxn ang="0">
                  <a:pos x="2435" y="14"/>
                </a:cxn>
                <a:cxn ang="0">
                  <a:pos x="2469" y="2"/>
                </a:cxn>
                <a:cxn ang="0">
                  <a:pos x="2501" y="85"/>
                </a:cxn>
                <a:cxn ang="0">
                  <a:pos x="2663" y="424"/>
                </a:cxn>
                <a:cxn ang="0">
                  <a:pos x="2936" y="708"/>
                </a:cxn>
                <a:cxn ang="0">
                  <a:pos x="3293" y="916"/>
                </a:cxn>
                <a:cxn ang="0">
                  <a:pos x="3711" y="1026"/>
                </a:cxn>
                <a:cxn ang="0">
                  <a:pos x="4158" y="1018"/>
                </a:cxn>
                <a:cxn ang="0">
                  <a:pos x="4570" y="892"/>
                </a:cxn>
                <a:cxn ang="0">
                  <a:pos x="4917" y="671"/>
                </a:cxn>
                <a:cxn ang="0">
                  <a:pos x="5177" y="378"/>
                </a:cxn>
                <a:cxn ang="0">
                  <a:pos x="5322" y="34"/>
                </a:cxn>
                <a:cxn ang="0">
                  <a:pos x="5343" y="0"/>
                </a:cxn>
                <a:cxn ang="0">
                  <a:pos x="5377" y="21"/>
                </a:cxn>
                <a:cxn ang="0">
                  <a:pos x="5500" y="380"/>
                </a:cxn>
                <a:cxn ang="0">
                  <a:pos x="5799" y="744"/>
                </a:cxn>
                <a:cxn ang="0">
                  <a:pos x="6210" y="962"/>
                </a:cxn>
                <a:cxn ang="0">
                  <a:pos x="6681" y="1023"/>
                </a:cxn>
                <a:cxn ang="0">
                  <a:pos x="7150" y="919"/>
                </a:cxn>
                <a:cxn ang="0">
                  <a:pos x="7354" y="815"/>
                </a:cxn>
                <a:cxn ang="0">
                  <a:pos x="7510" y="685"/>
                </a:cxn>
                <a:cxn ang="0">
                  <a:pos x="7638" y="500"/>
                </a:cxn>
                <a:cxn ang="0">
                  <a:pos x="7739" y="244"/>
                </a:cxn>
                <a:cxn ang="0">
                  <a:pos x="7774" y="171"/>
                </a:cxn>
                <a:cxn ang="0">
                  <a:pos x="7806" y="191"/>
                </a:cxn>
                <a:cxn ang="0">
                  <a:pos x="7772" y="493"/>
                </a:cxn>
                <a:cxn ang="0">
                  <a:pos x="7666" y="940"/>
                </a:cxn>
                <a:cxn ang="0">
                  <a:pos x="7577" y="1156"/>
                </a:cxn>
                <a:cxn ang="0">
                  <a:pos x="7358" y="1452"/>
                </a:cxn>
                <a:cxn ang="0">
                  <a:pos x="6864" y="1691"/>
                </a:cxn>
                <a:cxn ang="0">
                  <a:pos x="6289" y="1662"/>
                </a:cxn>
                <a:cxn ang="0">
                  <a:pos x="5756" y="1371"/>
                </a:cxn>
                <a:cxn ang="0">
                  <a:pos x="5389" y="823"/>
                </a:cxn>
                <a:cxn ang="0">
                  <a:pos x="5214" y="1014"/>
                </a:cxn>
                <a:cxn ang="0">
                  <a:pos x="4970" y="1317"/>
                </a:cxn>
                <a:cxn ang="0">
                  <a:pos x="4643" y="1557"/>
                </a:cxn>
                <a:cxn ang="0">
                  <a:pos x="4238" y="1705"/>
                </a:cxn>
              </a:cxnLst>
              <a:rect l="0" t="0" r="r" b="b"/>
              <a:pathLst>
                <a:path w="7808" h="1739">
                  <a:moveTo>
                    <a:pt x="3902" y="1739"/>
                  </a:moveTo>
                  <a:lnTo>
                    <a:pt x="3832" y="1737"/>
                  </a:lnTo>
                  <a:lnTo>
                    <a:pt x="3765" y="1733"/>
                  </a:lnTo>
                  <a:lnTo>
                    <a:pt x="3698" y="1727"/>
                  </a:lnTo>
                  <a:lnTo>
                    <a:pt x="3633" y="1717"/>
                  </a:lnTo>
                  <a:lnTo>
                    <a:pt x="3569" y="1705"/>
                  </a:lnTo>
                  <a:lnTo>
                    <a:pt x="3506" y="1691"/>
                  </a:lnTo>
                  <a:lnTo>
                    <a:pt x="3446" y="1673"/>
                  </a:lnTo>
                  <a:lnTo>
                    <a:pt x="3386" y="1655"/>
                  </a:lnTo>
                  <a:lnTo>
                    <a:pt x="3328" y="1633"/>
                  </a:lnTo>
                  <a:lnTo>
                    <a:pt x="3273" y="1610"/>
                  </a:lnTo>
                  <a:lnTo>
                    <a:pt x="3218" y="1585"/>
                  </a:lnTo>
                  <a:lnTo>
                    <a:pt x="3165" y="1557"/>
                  </a:lnTo>
                  <a:lnTo>
                    <a:pt x="3113" y="1528"/>
                  </a:lnTo>
                  <a:lnTo>
                    <a:pt x="3064" y="1496"/>
                  </a:lnTo>
                  <a:lnTo>
                    <a:pt x="3015" y="1464"/>
                  </a:lnTo>
                  <a:lnTo>
                    <a:pt x="2969" y="1429"/>
                  </a:lnTo>
                  <a:lnTo>
                    <a:pt x="2924" y="1393"/>
                  </a:lnTo>
                  <a:lnTo>
                    <a:pt x="2880" y="1356"/>
                  </a:lnTo>
                  <a:lnTo>
                    <a:pt x="2838" y="1317"/>
                  </a:lnTo>
                  <a:lnTo>
                    <a:pt x="2799" y="1277"/>
                  </a:lnTo>
                  <a:lnTo>
                    <a:pt x="2760" y="1236"/>
                  </a:lnTo>
                  <a:lnTo>
                    <a:pt x="2724" y="1194"/>
                  </a:lnTo>
                  <a:lnTo>
                    <a:pt x="2689" y="1150"/>
                  </a:lnTo>
                  <a:lnTo>
                    <a:pt x="2655" y="1105"/>
                  </a:lnTo>
                  <a:lnTo>
                    <a:pt x="2624" y="1060"/>
                  </a:lnTo>
                  <a:lnTo>
                    <a:pt x="2594" y="1014"/>
                  </a:lnTo>
                  <a:lnTo>
                    <a:pt x="2566" y="966"/>
                  </a:lnTo>
                  <a:lnTo>
                    <a:pt x="2540" y="919"/>
                  </a:lnTo>
                  <a:lnTo>
                    <a:pt x="2515" y="871"/>
                  </a:lnTo>
                  <a:lnTo>
                    <a:pt x="2492" y="822"/>
                  </a:lnTo>
                  <a:lnTo>
                    <a:pt x="2471" y="773"/>
                  </a:lnTo>
                  <a:lnTo>
                    <a:pt x="2452" y="723"/>
                  </a:lnTo>
                  <a:lnTo>
                    <a:pt x="2420" y="823"/>
                  </a:lnTo>
                  <a:lnTo>
                    <a:pt x="2382" y="917"/>
                  </a:lnTo>
                  <a:lnTo>
                    <a:pt x="2340" y="1005"/>
                  </a:lnTo>
                  <a:lnTo>
                    <a:pt x="2292" y="1089"/>
                  </a:lnTo>
                  <a:lnTo>
                    <a:pt x="2238" y="1167"/>
                  </a:lnTo>
                  <a:lnTo>
                    <a:pt x="2181" y="1240"/>
                  </a:lnTo>
                  <a:lnTo>
                    <a:pt x="2119" y="1308"/>
                  </a:lnTo>
                  <a:lnTo>
                    <a:pt x="2053" y="1371"/>
                  </a:lnTo>
                  <a:lnTo>
                    <a:pt x="1984" y="1428"/>
                  </a:lnTo>
                  <a:lnTo>
                    <a:pt x="1912" y="1481"/>
                  </a:lnTo>
                  <a:lnTo>
                    <a:pt x="1838" y="1527"/>
                  </a:lnTo>
                  <a:lnTo>
                    <a:pt x="1761" y="1569"/>
                  </a:lnTo>
                  <a:lnTo>
                    <a:pt x="1683" y="1605"/>
                  </a:lnTo>
                  <a:lnTo>
                    <a:pt x="1601" y="1636"/>
                  </a:lnTo>
                  <a:lnTo>
                    <a:pt x="1520" y="1662"/>
                  </a:lnTo>
                  <a:lnTo>
                    <a:pt x="1438" y="1683"/>
                  </a:lnTo>
                  <a:lnTo>
                    <a:pt x="1354" y="1697"/>
                  </a:lnTo>
                  <a:lnTo>
                    <a:pt x="1271" y="1706"/>
                  </a:lnTo>
                  <a:lnTo>
                    <a:pt x="1189" y="1710"/>
                  </a:lnTo>
                  <a:lnTo>
                    <a:pt x="1105" y="1709"/>
                  </a:lnTo>
                  <a:lnTo>
                    <a:pt x="1024" y="1703"/>
                  </a:lnTo>
                  <a:lnTo>
                    <a:pt x="944" y="1691"/>
                  </a:lnTo>
                  <a:lnTo>
                    <a:pt x="865" y="1673"/>
                  </a:lnTo>
                  <a:lnTo>
                    <a:pt x="789" y="1650"/>
                  </a:lnTo>
                  <a:lnTo>
                    <a:pt x="715" y="1622"/>
                  </a:lnTo>
                  <a:lnTo>
                    <a:pt x="643" y="1587"/>
                  </a:lnTo>
                  <a:lnTo>
                    <a:pt x="575" y="1548"/>
                  </a:lnTo>
                  <a:lnTo>
                    <a:pt x="510" y="1503"/>
                  </a:lnTo>
                  <a:lnTo>
                    <a:pt x="450" y="1452"/>
                  </a:lnTo>
                  <a:lnTo>
                    <a:pt x="393" y="1396"/>
                  </a:lnTo>
                  <a:lnTo>
                    <a:pt x="340" y="1334"/>
                  </a:lnTo>
                  <a:lnTo>
                    <a:pt x="293" y="1267"/>
                  </a:lnTo>
                  <a:lnTo>
                    <a:pt x="277" y="1240"/>
                  </a:lnTo>
                  <a:lnTo>
                    <a:pt x="260" y="1212"/>
                  </a:lnTo>
                  <a:lnTo>
                    <a:pt x="245" y="1185"/>
                  </a:lnTo>
                  <a:lnTo>
                    <a:pt x="230" y="1156"/>
                  </a:lnTo>
                  <a:lnTo>
                    <a:pt x="216" y="1127"/>
                  </a:lnTo>
                  <a:lnTo>
                    <a:pt x="203" y="1097"/>
                  </a:lnTo>
                  <a:lnTo>
                    <a:pt x="189" y="1066"/>
                  </a:lnTo>
                  <a:lnTo>
                    <a:pt x="176" y="1035"/>
                  </a:lnTo>
                  <a:lnTo>
                    <a:pt x="164" y="1004"/>
                  </a:lnTo>
                  <a:lnTo>
                    <a:pt x="152" y="973"/>
                  </a:lnTo>
                  <a:lnTo>
                    <a:pt x="141" y="940"/>
                  </a:lnTo>
                  <a:lnTo>
                    <a:pt x="130" y="908"/>
                  </a:lnTo>
                  <a:lnTo>
                    <a:pt x="110" y="841"/>
                  </a:lnTo>
                  <a:lnTo>
                    <a:pt x="91" y="773"/>
                  </a:lnTo>
                  <a:lnTo>
                    <a:pt x="75" y="704"/>
                  </a:lnTo>
                  <a:lnTo>
                    <a:pt x="59" y="634"/>
                  </a:lnTo>
                  <a:lnTo>
                    <a:pt x="46" y="564"/>
                  </a:lnTo>
                  <a:lnTo>
                    <a:pt x="35" y="493"/>
                  </a:lnTo>
                  <a:lnTo>
                    <a:pt x="23" y="422"/>
                  </a:lnTo>
                  <a:lnTo>
                    <a:pt x="14" y="351"/>
                  </a:lnTo>
                  <a:lnTo>
                    <a:pt x="6" y="281"/>
                  </a:lnTo>
                  <a:lnTo>
                    <a:pt x="0" y="210"/>
                  </a:lnTo>
                  <a:lnTo>
                    <a:pt x="0" y="204"/>
                  </a:lnTo>
                  <a:lnTo>
                    <a:pt x="1" y="198"/>
                  </a:lnTo>
                  <a:lnTo>
                    <a:pt x="3" y="191"/>
                  </a:lnTo>
                  <a:lnTo>
                    <a:pt x="5" y="185"/>
                  </a:lnTo>
                  <a:lnTo>
                    <a:pt x="9" y="180"/>
                  </a:lnTo>
                  <a:lnTo>
                    <a:pt x="13" y="176"/>
                  </a:lnTo>
                  <a:lnTo>
                    <a:pt x="18" y="172"/>
                  </a:lnTo>
                  <a:lnTo>
                    <a:pt x="24" y="170"/>
                  </a:lnTo>
                  <a:lnTo>
                    <a:pt x="30" y="170"/>
                  </a:lnTo>
                  <a:lnTo>
                    <a:pt x="34" y="171"/>
                  </a:lnTo>
                  <a:lnTo>
                    <a:pt x="39" y="173"/>
                  </a:lnTo>
                  <a:lnTo>
                    <a:pt x="44" y="177"/>
                  </a:lnTo>
                  <a:lnTo>
                    <a:pt x="48" y="181"/>
                  </a:lnTo>
                  <a:lnTo>
                    <a:pt x="52" y="187"/>
                  </a:lnTo>
                  <a:lnTo>
                    <a:pt x="55" y="193"/>
                  </a:lnTo>
                  <a:lnTo>
                    <a:pt x="58" y="201"/>
                  </a:lnTo>
                  <a:lnTo>
                    <a:pt x="70" y="244"/>
                  </a:lnTo>
                  <a:lnTo>
                    <a:pt x="82" y="286"/>
                  </a:lnTo>
                  <a:lnTo>
                    <a:pt x="96" y="326"/>
                  </a:lnTo>
                  <a:lnTo>
                    <a:pt x="110" y="364"/>
                  </a:lnTo>
                  <a:lnTo>
                    <a:pt x="124" y="400"/>
                  </a:lnTo>
                  <a:lnTo>
                    <a:pt x="139" y="435"/>
                  </a:lnTo>
                  <a:lnTo>
                    <a:pt x="154" y="469"/>
                  </a:lnTo>
                  <a:lnTo>
                    <a:pt x="171" y="500"/>
                  </a:lnTo>
                  <a:lnTo>
                    <a:pt x="187" y="531"/>
                  </a:lnTo>
                  <a:lnTo>
                    <a:pt x="205" y="560"/>
                  </a:lnTo>
                  <a:lnTo>
                    <a:pt x="223" y="588"/>
                  </a:lnTo>
                  <a:lnTo>
                    <a:pt x="241" y="613"/>
                  </a:lnTo>
                  <a:lnTo>
                    <a:pt x="260" y="639"/>
                  </a:lnTo>
                  <a:lnTo>
                    <a:pt x="280" y="663"/>
                  </a:lnTo>
                  <a:lnTo>
                    <a:pt x="300" y="685"/>
                  </a:lnTo>
                  <a:lnTo>
                    <a:pt x="321" y="707"/>
                  </a:lnTo>
                  <a:lnTo>
                    <a:pt x="341" y="728"/>
                  </a:lnTo>
                  <a:lnTo>
                    <a:pt x="363" y="746"/>
                  </a:lnTo>
                  <a:lnTo>
                    <a:pt x="386" y="765"/>
                  </a:lnTo>
                  <a:lnTo>
                    <a:pt x="408" y="782"/>
                  </a:lnTo>
                  <a:lnTo>
                    <a:pt x="431" y="800"/>
                  </a:lnTo>
                  <a:lnTo>
                    <a:pt x="455" y="815"/>
                  </a:lnTo>
                  <a:lnTo>
                    <a:pt x="479" y="831"/>
                  </a:lnTo>
                  <a:lnTo>
                    <a:pt x="503" y="845"/>
                  </a:lnTo>
                  <a:lnTo>
                    <a:pt x="529" y="858"/>
                  </a:lnTo>
                  <a:lnTo>
                    <a:pt x="553" y="872"/>
                  </a:lnTo>
                  <a:lnTo>
                    <a:pt x="579" y="884"/>
                  </a:lnTo>
                  <a:lnTo>
                    <a:pt x="606" y="896"/>
                  </a:lnTo>
                  <a:lnTo>
                    <a:pt x="659" y="919"/>
                  </a:lnTo>
                  <a:lnTo>
                    <a:pt x="715" y="940"/>
                  </a:lnTo>
                  <a:lnTo>
                    <a:pt x="783" y="962"/>
                  </a:lnTo>
                  <a:lnTo>
                    <a:pt x="852" y="982"/>
                  </a:lnTo>
                  <a:lnTo>
                    <a:pt x="921" y="997"/>
                  </a:lnTo>
                  <a:lnTo>
                    <a:pt x="990" y="1010"/>
                  </a:lnTo>
                  <a:lnTo>
                    <a:pt x="1059" y="1018"/>
                  </a:lnTo>
                  <a:lnTo>
                    <a:pt x="1128" y="1023"/>
                  </a:lnTo>
                  <a:lnTo>
                    <a:pt x="1197" y="1024"/>
                  </a:lnTo>
                  <a:lnTo>
                    <a:pt x="1266" y="1022"/>
                  </a:lnTo>
                  <a:lnTo>
                    <a:pt x="1334" y="1017"/>
                  </a:lnTo>
                  <a:lnTo>
                    <a:pt x="1402" y="1009"/>
                  </a:lnTo>
                  <a:lnTo>
                    <a:pt x="1468" y="996"/>
                  </a:lnTo>
                  <a:lnTo>
                    <a:pt x="1534" y="981"/>
                  </a:lnTo>
                  <a:lnTo>
                    <a:pt x="1599" y="962"/>
                  </a:lnTo>
                  <a:lnTo>
                    <a:pt x="1662" y="941"/>
                  </a:lnTo>
                  <a:lnTo>
                    <a:pt x="1725" y="916"/>
                  </a:lnTo>
                  <a:lnTo>
                    <a:pt x="1784" y="887"/>
                  </a:lnTo>
                  <a:lnTo>
                    <a:pt x="1844" y="856"/>
                  </a:lnTo>
                  <a:lnTo>
                    <a:pt x="1901" y="822"/>
                  </a:lnTo>
                  <a:lnTo>
                    <a:pt x="1956" y="784"/>
                  </a:lnTo>
                  <a:lnTo>
                    <a:pt x="2009" y="744"/>
                  </a:lnTo>
                  <a:lnTo>
                    <a:pt x="2060" y="701"/>
                  </a:lnTo>
                  <a:lnTo>
                    <a:pt x="2109" y="655"/>
                  </a:lnTo>
                  <a:lnTo>
                    <a:pt x="2154" y="605"/>
                  </a:lnTo>
                  <a:lnTo>
                    <a:pt x="2197" y="553"/>
                  </a:lnTo>
                  <a:lnTo>
                    <a:pt x="2238" y="498"/>
                  </a:lnTo>
                  <a:lnTo>
                    <a:pt x="2275" y="440"/>
                  </a:lnTo>
                  <a:lnTo>
                    <a:pt x="2309" y="380"/>
                  </a:lnTo>
                  <a:lnTo>
                    <a:pt x="2340" y="316"/>
                  </a:lnTo>
                  <a:lnTo>
                    <a:pt x="2368" y="250"/>
                  </a:lnTo>
                  <a:lnTo>
                    <a:pt x="2393" y="181"/>
                  </a:lnTo>
                  <a:lnTo>
                    <a:pt x="2412" y="110"/>
                  </a:lnTo>
                  <a:lnTo>
                    <a:pt x="2429" y="36"/>
                  </a:lnTo>
                  <a:lnTo>
                    <a:pt x="2431" y="28"/>
                  </a:lnTo>
                  <a:lnTo>
                    <a:pt x="2433" y="21"/>
                  </a:lnTo>
                  <a:lnTo>
                    <a:pt x="2435" y="14"/>
                  </a:lnTo>
                  <a:lnTo>
                    <a:pt x="2438" y="9"/>
                  </a:lnTo>
                  <a:lnTo>
                    <a:pt x="2442" y="5"/>
                  </a:lnTo>
                  <a:lnTo>
                    <a:pt x="2446" y="2"/>
                  </a:lnTo>
                  <a:lnTo>
                    <a:pt x="2451" y="0"/>
                  </a:lnTo>
                  <a:lnTo>
                    <a:pt x="2457" y="0"/>
                  </a:lnTo>
                  <a:lnTo>
                    <a:pt x="2464" y="0"/>
                  </a:lnTo>
                  <a:lnTo>
                    <a:pt x="2469" y="2"/>
                  </a:lnTo>
                  <a:lnTo>
                    <a:pt x="2474" y="5"/>
                  </a:lnTo>
                  <a:lnTo>
                    <a:pt x="2478" y="8"/>
                  </a:lnTo>
                  <a:lnTo>
                    <a:pt x="2481" y="13"/>
                  </a:lnTo>
                  <a:lnTo>
                    <a:pt x="2484" y="20"/>
                  </a:lnTo>
                  <a:lnTo>
                    <a:pt x="2486" y="27"/>
                  </a:lnTo>
                  <a:lnTo>
                    <a:pt x="2487" y="34"/>
                  </a:lnTo>
                  <a:lnTo>
                    <a:pt x="2501" y="85"/>
                  </a:lnTo>
                  <a:lnTo>
                    <a:pt x="2516" y="136"/>
                  </a:lnTo>
                  <a:lnTo>
                    <a:pt x="2535" y="186"/>
                  </a:lnTo>
                  <a:lnTo>
                    <a:pt x="2555" y="236"/>
                  </a:lnTo>
                  <a:lnTo>
                    <a:pt x="2579" y="284"/>
                  </a:lnTo>
                  <a:lnTo>
                    <a:pt x="2605" y="331"/>
                  </a:lnTo>
                  <a:lnTo>
                    <a:pt x="2632" y="378"/>
                  </a:lnTo>
                  <a:lnTo>
                    <a:pt x="2663" y="424"/>
                  </a:lnTo>
                  <a:lnTo>
                    <a:pt x="2696" y="468"/>
                  </a:lnTo>
                  <a:lnTo>
                    <a:pt x="2731" y="511"/>
                  </a:lnTo>
                  <a:lnTo>
                    <a:pt x="2768" y="554"/>
                  </a:lnTo>
                  <a:lnTo>
                    <a:pt x="2807" y="594"/>
                  </a:lnTo>
                  <a:lnTo>
                    <a:pt x="2849" y="633"/>
                  </a:lnTo>
                  <a:lnTo>
                    <a:pt x="2892" y="671"/>
                  </a:lnTo>
                  <a:lnTo>
                    <a:pt x="2936" y="708"/>
                  </a:lnTo>
                  <a:lnTo>
                    <a:pt x="2982" y="743"/>
                  </a:lnTo>
                  <a:lnTo>
                    <a:pt x="3031" y="776"/>
                  </a:lnTo>
                  <a:lnTo>
                    <a:pt x="3080" y="808"/>
                  </a:lnTo>
                  <a:lnTo>
                    <a:pt x="3132" y="838"/>
                  </a:lnTo>
                  <a:lnTo>
                    <a:pt x="3184" y="865"/>
                  </a:lnTo>
                  <a:lnTo>
                    <a:pt x="3238" y="892"/>
                  </a:lnTo>
                  <a:lnTo>
                    <a:pt x="3293" y="916"/>
                  </a:lnTo>
                  <a:lnTo>
                    <a:pt x="3350" y="939"/>
                  </a:lnTo>
                  <a:lnTo>
                    <a:pt x="3407" y="958"/>
                  </a:lnTo>
                  <a:lnTo>
                    <a:pt x="3466" y="977"/>
                  </a:lnTo>
                  <a:lnTo>
                    <a:pt x="3527" y="992"/>
                  </a:lnTo>
                  <a:lnTo>
                    <a:pt x="3588" y="1006"/>
                  </a:lnTo>
                  <a:lnTo>
                    <a:pt x="3649" y="1018"/>
                  </a:lnTo>
                  <a:lnTo>
                    <a:pt x="3711" y="1026"/>
                  </a:lnTo>
                  <a:lnTo>
                    <a:pt x="3775" y="1032"/>
                  </a:lnTo>
                  <a:lnTo>
                    <a:pt x="3839" y="1036"/>
                  </a:lnTo>
                  <a:lnTo>
                    <a:pt x="3902" y="1037"/>
                  </a:lnTo>
                  <a:lnTo>
                    <a:pt x="3967" y="1036"/>
                  </a:lnTo>
                  <a:lnTo>
                    <a:pt x="4032" y="1032"/>
                  </a:lnTo>
                  <a:lnTo>
                    <a:pt x="4095" y="1026"/>
                  </a:lnTo>
                  <a:lnTo>
                    <a:pt x="4158" y="1018"/>
                  </a:lnTo>
                  <a:lnTo>
                    <a:pt x="4220" y="1006"/>
                  </a:lnTo>
                  <a:lnTo>
                    <a:pt x="4281" y="992"/>
                  </a:lnTo>
                  <a:lnTo>
                    <a:pt x="4341" y="977"/>
                  </a:lnTo>
                  <a:lnTo>
                    <a:pt x="4401" y="958"/>
                  </a:lnTo>
                  <a:lnTo>
                    <a:pt x="4458" y="939"/>
                  </a:lnTo>
                  <a:lnTo>
                    <a:pt x="4515" y="916"/>
                  </a:lnTo>
                  <a:lnTo>
                    <a:pt x="4570" y="892"/>
                  </a:lnTo>
                  <a:lnTo>
                    <a:pt x="4624" y="865"/>
                  </a:lnTo>
                  <a:lnTo>
                    <a:pt x="4677" y="838"/>
                  </a:lnTo>
                  <a:lnTo>
                    <a:pt x="4729" y="808"/>
                  </a:lnTo>
                  <a:lnTo>
                    <a:pt x="4778" y="776"/>
                  </a:lnTo>
                  <a:lnTo>
                    <a:pt x="4827" y="743"/>
                  </a:lnTo>
                  <a:lnTo>
                    <a:pt x="4873" y="708"/>
                  </a:lnTo>
                  <a:lnTo>
                    <a:pt x="4917" y="671"/>
                  </a:lnTo>
                  <a:lnTo>
                    <a:pt x="4960" y="633"/>
                  </a:lnTo>
                  <a:lnTo>
                    <a:pt x="5002" y="594"/>
                  </a:lnTo>
                  <a:lnTo>
                    <a:pt x="5041" y="554"/>
                  </a:lnTo>
                  <a:lnTo>
                    <a:pt x="5078" y="511"/>
                  </a:lnTo>
                  <a:lnTo>
                    <a:pt x="5113" y="468"/>
                  </a:lnTo>
                  <a:lnTo>
                    <a:pt x="5146" y="424"/>
                  </a:lnTo>
                  <a:lnTo>
                    <a:pt x="5177" y="378"/>
                  </a:lnTo>
                  <a:lnTo>
                    <a:pt x="5204" y="331"/>
                  </a:lnTo>
                  <a:lnTo>
                    <a:pt x="5230" y="284"/>
                  </a:lnTo>
                  <a:lnTo>
                    <a:pt x="5254" y="236"/>
                  </a:lnTo>
                  <a:lnTo>
                    <a:pt x="5274" y="186"/>
                  </a:lnTo>
                  <a:lnTo>
                    <a:pt x="5293" y="136"/>
                  </a:lnTo>
                  <a:lnTo>
                    <a:pt x="5308" y="85"/>
                  </a:lnTo>
                  <a:lnTo>
                    <a:pt x="5322" y="34"/>
                  </a:lnTo>
                  <a:lnTo>
                    <a:pt x="5323" y="27"/>
                  </a:lnTo>
                  <a:lnTo>
                    <a:pt x="5325" y="20"/>
                  </a:lnTo>
                  <a:lnTo>
                    <a:pt x="5327" y="13"/>
                  </a:lnTo>
                  <a:lnTo>
                    <a:pt x="5330" y="8"/>
                  </a:lnTo>
                  <a:lnTo>
                    <a:pt x="5334" y="5"/>
                  </a:lnTo>
                  <a:lnTo>
                    <a:pt x="5338" y="2"/>
                  </a:lnTo>
                  <a:lnTo>
                    <a:pt x="5343" y="0"/>
                  </a:lnTo>
                  <a:lnTo>
                    <a:pt x="5350" y="0"/>
                  </a:lnTo>
                  <a:lnTo>
                    <a:pt x="5357" y="0"/>
                  </a:lnTo>
                  <a:lnTo>
                    <a:pt x="5362" y="2"/>
                  </a:lnTo>
                  <a:lnTo>
                    <a:pt x="5367" y="5"/>
                  </a:lnTo>
                  <a:lnTo>
                    <a:pt x="5371" y="9"/>
                  </a:lnTo>
                  <a:lnTo>
                    <a:pt x="5374" y="14"/>
                  </a:lnTo>
                  <a:lnTo>
                    <a:pt x="5377" y="21"/>
                  </a:lnTo>
                  <a:lnTo>
                    <a:pt x="5379" y="28"/>
                  </a:lnTo>
                  <a:lnTo>
                    <a:pt x="5381" y="36"/>
                  </a:lnTo>
                  <a:lnTo>
                    <a:pt x="5398" y="110"/>
                  </a:lnTo>
                  <a:lnTo>
                    <a:pt x="5418" y="181"/>
                  </a:lnTo>
                  <a:lnTo>
                    <a:pt x="5442" y="250"/>
                  </a:lnTo>
                  <a:lnTo>
                    <a:pt x="5469" y="316"/>
                  </a:lnTo>
                  <a:lnTo>
                    <a:pt x="5500" y="380"/>
                  </a:lnTo>
                  <a:lnTo>
                    <a:pt x="5534" y="440"/>
                  </a:lnTo>
                  <a:lnTo>
                    <a:pt x="5572" y="498"/>
                  </a:lnTo>
                  <a:lnTo>
                    <a:pt x="5612" y="553"/>
                  </a:lnTo>
                  <a:lnTo>
                    <a:pt x="5655" y="605"/>
                  </a:lnTo>
                  <a:lnTo>
                    <a:pt x="5700" y="655"/>
                  </a:lnTo>
                  <a:lnTo>
                    <a:pt x="5749" y="701"/>
                  </a:lnTo>
                  <a:lnTo>
                    <a:pt x="5799" y="744"/>
                  </a:lnTo>
                  <a:lnTo>
                    <a:pt x="5853" y="784"/>
                  </a:lnTo>
                  <a:lnTo>
                    <a:pt x="5907" y="822"/>
                  </a:lnTo>
                  <a:lnTo>
                    <a:pt x="5965" y="856"/>
                  </a:lnTo>
                  <a:lnTo>
                    <a:pt x="6024" y="887"/>
                  </a:lnTo>
                  <a:lnTo>
                    <a:pt x="6084" y="916"/>
                  </a:lnTo>
                  <a:lnTo>
                    <a:pt x="6146" y="941"/>
                  </a:lnTo>
                  <a:lnTo>
                    <a:pt x="6210" y="962"/>
                  </a:lnTo>
                  <a:lnTo>
                    <a:pt x="6275" y="981"/>
                  </a:lnTo>
                  <a:lnTo>
                    <a:pt x="6341" y="996"/>
                  </a:lnTo>
                  <a:lnTo>
                    <a:pt x="6408" y="1009"/>
                  </a:lnTo>
                  <a:lnTo>
                    <a:pt x="6475" y="1017"/>
                  </a:lnTo>
                  <a:lnTo>
                    <a:pt x="6543" y="1022"/>
                  </a:lnTo>
                  <a:lnTo>
                    <a:pt x="6612" y="1024"/>
                  </a:lnTo>
                  <a:lnTo>
                    <a:pt x="6681" y="1023"/>
                  </a:lnTo>
                  <a:lnTo>
                    <a:pt x="6750" y="1018"/>
                  </a:lnTo>
                  <a:lnTo>
                    <a:pt x="6819" y="1010"/>
                  </a:lnTo>
                  <a:lnTo>
                    <a:pt x="6889" y="997"/>
                  </a:lnTo>
                  <a:lnTo>
                    <a:pt x="6958" y="982"/>
                  </a:lnTo>
                  <a:lnTo>
                    <a:pt x="7026" y="962"/>
                  </a:lnTo>
                  <a:lnTo>
                    <a:pt x="7094" y="940"/>
                  </a:lnTo>
                  <a:lnTo>
                    <a:pt x="7150" y="919"/>
                  </a:lnTo>
                  <a:lnTo>
                    <a:pt x="7203" y="896"/>
                  </a:lnTo>
                  <a:lnTo>
                    <a:pt x="7230" y="884"/>
                  </a:lnTo>
                  <a:lnTo>
                    <a:pt x="7256" y="872"/>
                  </a:lnTo>
                  <a:lnTo>
                    <a:pt x="7281" y="858"/>
                  </a:lnTo>
                  <a:lnTo>
                    <a:pt x="7306" y="845"/>
                  </a:lnTo>
                  <a:lnTo>
                    <a:pt x="7331" y="831"/>
                  </a:lnTo>
                  <a:lnTo>
                    <a:pt x="7354" y="815"/>
                  </a:lnTo>
                  <a:lnTo>
                    <a:pt x="7378" y="800"/>
                  </a:lnTo>
                  <a:lnTo>
                    <a:pt x="7401" y="782"/>
                  </a:lnTo>
                  <a:lnTo>
                    <a:pt x="7423" y="765"/>
                  </a:lnTo>
                  <a:lnTo>
                    <a:pt x="7446" y="746"/>
                  </a:lnTo>
                  <a:lnTo>
                    <a:pt x="7468" y="728"/>
                  </a:lnTo>
                  <a:lnTo>
                    <a:pt x="7489" y="707"/>
                  </a:lnTo>
                  <a:lnTo>
                    <a:pt x="7510" y="685"/>
                  </a:lnTo>
                  <a:lnTo>
                    <a:pt x="7529" y="663"/>
                  </a:lnTo>
                  <a:lnTo>
                    <a:pt x="7549" y="639"/>
                  </a:lnTo>
                  <a:lnTo>
                    <a:pt x="7568" y="613"/>
                  </a:lnTo>
                  <a:lnTo>
                    <a:pt x="7587" y="588"/>
                  </a:lnTo>
                  <a:lnTo>
                    <a:pt x="7604" y="560"/>
                  </a:lnTo>
                  <a:lnTo>
                    <a:pt x="7622" y="531"/>
                  </a:lnTo>
                  <a:lnTo>
                    <a:pt x="7638" y="500"/>
                  </a:lnTo>
                  <a:lnTo>
                    <a:pt x="7655" y="469"/>
                  </a:lnTo>
                  <a:lnTo>
                    <a:pt x="7670" y="435"/>
                  </a:lnTo>
                  <a:lnTo>
                    <a:pt x="7686" y="400"/>
                  </a:lnTo>
                  <a:lnTo>
                    <a:pt x="7700" y="364"/>
                  </a:lnTo>
                  <a:lnTo>
                    <a:pt x="7714" y="326"/>
                  </a:lnTo>
                  <a:lnTo>
                    <a:pt x="7727" y="286"/>
                  </a:lnTo>
                  <a:lnTo>
                    <a:pt x="7739" y="244"/>
                  </a:lnTo>
                  <a:lnTo>
                    <a:pt x="7752" y="201"/>
                  </a:lnTo>
                  <a:lnTo>
                    <a:pt x="7754" y="193"/>
                  </a:lnTo>
                  <a:lnTo>
                    <a:pt x="7757" y="187"/>
                  </a:lnTo>
                  <a:lnTo>
                    <a:pt x="7760" y="181"/>
                  </a:lnTo>
                  <a:lnTo>
                    <a:pt x="7765" y="177"/>
                  </a:lnTo>
                  <a:lnTo>
                    <a:pt x="7769" y="173"/>
                  </a:lnTo>
                  <a:lnTo>
                    <a:pt x="7774" y="171"/>
                  </a:lnTo>
                  <a:lnTo>
                    <a:pt x="7779" y="170"/>
                  </a:lnTo>
                  <a:lnTo>
                    <a:pt x="7785" y="170"/>
                  </a:lnTo>
                  <a:lnTo>
                    <a:pt x="7791" y="172"/>
                  </a:lnTo>
                  <a:lnTo>
                    <a:pt x="7796" y="176"/>
                  </a:lnTo>
                  <a:lnTo>
                    <a:pt x="7801" y="180"/>
                  </a:lnTo>
                  <a:lnTo>
                    <a:pt x="7804" y="185"/>
                  </a:lnTo>
                  <a:lnTo>
                    <a:pt x="7806" y="191"/>
                  </a:lnTo>
                  <a:lnTo>
                    <a:pt x="7807" y="198"/>
                  </a:lnTo>
                  <a:lnTo>
                    <a:pt x="7808" y="204"/>
                  </a:lnTo>
                  <a:lnTo>
                    <a:pt x="7808" y="210"/>
                  </a:lnTo>
                  <a:lnTo>
                    <a:pt x="7801" y="281"/>
                  </a:lnTo>
                  <a:lnTo>
                    <a:pt x="7793" y="351"/>
                  </a:lnTo>
                  <a:lnTo>
                    <a:pt x="7783" y="422"/>
                  </a:lnTo>
                  <a:lnTo>
                    <a:pt x="7772" y="493"/>
                  </a:lnTo>
                  <a:lnTo>
                    <a:pt x="7760" y="564"/>
                  </a:lnTo>
                  <a:lnTo>
                    <a:pt x="7746" y="634"/>
                  </a:lnTo>
                  <a:lnTo>
                    <a:pt x="7732" y="704"/>
                  </a:lnTo>
                  <a:lnTo>
                    <a:pt x="7716" y="773"/>
                  </a:lnTo>
                  <a:lnTo>
                    <a:pt x="7697" y="841"/>
                  </a:lnTo>
                  <a:lnTo>
                    <a:pt x="7676" y="908"/>
                  </a:lnTo>
                  <a:lnTo>
                    <a:pt x="7666" y="940"/>
                  </a:lnTo>
                  <a:lnTo>
                    <a:pt x="7655" y="973"/>
                  </a:lnTo>
                  <a:lnTo>
                    <a:pt x="7644" y="1004"/>
                  </a:lnTo>
                  <a:lnTo>
                    <a:pt x="7631" y="1035"/>
                  </a:lnTo>
                  <a:lnTo>
                    <a:pt x="7619" y="1066"/>
                  </a:lnTo>
                  <a:lnTo>
                    <a:pt x="7605" y="1097"/>
                  </a:lnTo>
                  <a:lnTo>
                    <a:pt x="7591" y="1127"/>
                  </a:lnTo>
                  <a:lnTo>
                    <a:pt x="7577" y="1156"/>
                  </a:lnTo>
                  <a:lnTo>
                    <a:pt x="7562" y="1185"/>
                  </a:lnTo>
                  <a:lnTo>
                    <a:pt x="7547" y="1212"/>
                  </a:lnTo>
                  <a:lnTo>
                    <a:pt x="7531" y="1240"/>
                  </a:lnTo>
                  <a:lnTo>
                    <a:pt x="7515" y="1267"/>
                  </a:lnTo>
                  <a:lnTo>
                    <a:pt x="7468" y="1334"/>
                  </a:lnTo>
                  <a:lnTo>
                    <a:pt x="7415" y="1396"/>
                  </a:lnTo>
                  <a:lnTo>
                    <a:pt x="7358" y="1452"/>
                  </a:lnTo>
                  <a:lnTo>
                    <a:pt x="7298" y="1503"/>
                  </a:lnTo>
                  <a:lnTo>
                    <a:pt x="7233" y="1548"/>
                  </a:lnTo>
                  <a:lnTo>
                    <a:pt x="7165" y="1587"/>
                  </a:lnTo>
                  <a:lnTo>
                    <a:pt x="7094" y="1622"/>
                  </a:lnTo>
                  <a:lnTo>
                    <a:pt x="7020" y="1650"/>
                  </a:lnTo>
                  <a:lnTo>
                    <a:pt x="6943" y="1673"/>
                  </a:lnTo>
                  <a:lnTo>
                    <a:pt x="6864" y="1691"/>
                  </a:lnTo>
                  <a:lnTo>
                    <a:pt x="6784" y="1703"/>
                  </a:lnTo>
                  <a:lnTo>
                    <a:pt x="6703" y="1709"/>
                  </a:lnTo>
                  <a:lnTo>
                    <a:pt x="6621" y="1710"/>
                  </a:lnTo>
                  <a:lnTo>
                    <a:pt x="6538" y="1706"/>
                  </a:lnTo>
                  <a:lnTo>
                    <a:pt x="6455" y="1697"/>
                  </a:lnTo>
                  <a:lnTo>
                    <a:pt x="6371" y="1683"/>
                  </a:lnTo>
                  <a:lnTo>
                    <a:pt x="6289" y="1662"/>
                  </a:lnTo>
                  <a:lnTo>
                    <a:pt x="6208" y="1636"/>
                  </a:lnTo>
                  <a:lnTo>
                    <a:pt x="6127" y="1605"/>
                  </a:lnTo>
                  <a:lnTo>
                    <a:pt x="6048" y="1569"/>
                  </a:lnTo>
                  <a:lnTo>
                    <a:pt x="5971" y="1527"/>
                  </a:lnTo>
                  <a:lnTo>
                    <a:pt x="5896" y="1481"/>
                  </a:lnTo>
                  <a:lnTo>
                    <a:pt x="5825" y="1428"/>
                  </a:lnTo>
                  <a:lnTo>
                    <a:pt x="5756" y="1371"/>
                  </a:lnTo>
                  <a:lnTo>
                    <a:pt x="5690" y="1308"/>
                  </a:lnTo>
                  <a:lnTo>
                    <a:pt x="5628" y="1240"/>
                  </a:lnTo>
                  <a:lnTo>
                    <a:pt x="5571" y="1167"/>
                  </a:lnTo>
                  <a:lnTo>
                    <a:pt x="5517" y="1089"/>
                  </a:lnTo>
                  <a:lnTo>
                    <a:pt x="5469" y="1005"/>
                  </a:lnTo>
                  <a:lnTo>
                    <a:pt x="5426" y="917"/>
                  </a:lnTo>
                  <a:lnTo>
                    <a:pt x="5389" y="823"/>
                  </a:lnTo>
                  <a:lnTo>
                    <a:pt x="5357" y="723"/>
                  </a:lnTo>
                  <a:lnTo>
                    <a:pt x="5337" y="773"/>
                  </a:lnTo>
                  <a:lnTo>
                    <a:pt x="5317" y="822"/>
                  </a:lnTo>
                  <a:lnTo>
                    <a:pt x="5293" y="871"/>
                  </a:lnTo>
                  <a:lnTo>
                    <a:pt x="5268" y="919"/>
                  </a:lnTo>
                  <a:lnTo>
                    <a:pt x="5242" y="966"/>
                  </a:lnTo>
                  <a:lnTo>
                    <a:pt x="5214" y="1014"/>
                  </a:lnTo>
                  <a:lnTo>
                    <a:pt x="5184" y="1060"/>
                  </a:lnTo>
                  <a:lnTo>
                    <a:pt x="5153" y="1105"/>
                  </a:lnTo>
                  <a:lnTo>
                    <a:pt x="5119" y="1150"/>
                  </a:lnTo>
                  <a:lnTo>
                    <a:pt x="5084" y="1194"/>
                  </a:lnTo>
                  <a:lnTo>
                    <a:pt x="5048" y="1236"/>
                  </a:lnTo>
                  <a:lnTo>
                    <a:pt x="5010" y="1277"/>
                  </a:lnTo>
                  <a:lnTo>
                    <a:pt x="4970" y="1317"/>
                  </a:lnTo>
                  <a:lnTo>
                    <a:pt x="4928" y="1356"/>
                  </a:lnTo>
                  <a:lnTo>
                    <a:pt x="4884" y="1393"/>
                  </a:lnTo>
                  <a:lnTo>
                    <a:pt x="4839" y="1429"/>
                  </a:lnTo>
                  <a:lnTo>
                    <a:pt x="4793" y="1464"/>
                  </a:lnTo>
                  <a:lnTo>
                    <a:pt x="4744" y="1496"/>
                  </a:lnTo>
                  <a:lnTo>
                    <a:pt x="4695" y="1528"/>
                  </a:lnTo>
                  <a:lnTo>
                    <a:pt x="4643" y="1557"/>
                  </a:lnTo>
                  <a:lnTo>
                    <a:pt x="4590" y="1585"/>
                  </a:lnTo>
                  <a:lnTo>
                    <a:pt x="4535" y="1610"/>
                  </a:lnTo>
                  <a:lnTo>
                    <a:pt x="4479" y="1633"/>
                  </a:lnTo>
                  <a:lnTo>
                    <a:pt x="4421" y="1655"/>
                  </a:lnTo>
                  <a:lnTo>
                    <a:pt x="4361" y="1673"/>
                  </a:lnTo>
                  <a:lnTo>
                    <a:pt x="4301" y="1691"/>
                  </a:lnTo>
                  <a:lnTo>
                    <a:pt x="4238" y="1705"/>
                  </a:lnTo>
                  <a:lnTo>
                    <a:pt x="4174" y="1717"/>
                  </a:lnTo>
                  <a:lnTo>
                    <a:pt x="4108" y="1727"/>
                  </a:lnTo>
                  <a:lnTo>
                    <a:pt x="4041" y="1733"/>
                  </a:lnTo>
                  <a:lnTo>
                    <a:pt x="3972" y="1737"/>
                  </a:lnTo>
                  <a:lnTo>
                    <a:pt x="3902" y="17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431" name="Freeform 335"/>
            <p:cNvSpPr>
              <a:spLocks/>
            </p:cNvSpPr>
            <p:nvPr userDrawn="1"/>
          </p:nvSpPr>
          <p:spPr bwMode="auto">
            <a:xfrm>
              <a:off x="4678" y="2380"/>
              <a:ext cx="227" cy="54"/>
            </a:xfrm>
            <a:custGeom>
              <a:avLst/>
              <a:gdLst/>
              <a:ahLst/>
              <a:cxnLst>
                <a:cxn ang="0">
                  <a:pos x="4148" y="1713"/>
                </a:cxn>
                <a:cxn ang="0">
                  <a:pos x="4552" y="1538"/>
                </a:cxn>
                <a:cxn ang="0">
                  <a:pos x="4878" y="1265"/>
                </a:cxn>
                <a:cxn ang="0">
                  <a:pos x="5105" y="924"/>
                </a:cxn>
                <a:cxn ang="0">
                  <a:pos x="5231" y="822"/>
                </a:cxn>
                <a:cxn ang="0">
                  <a:pos x="5526" y="1297"/>
                </a:cxn>
                <a:cxn ang="0">
                  <a:pos x="5988" y="1574"/>
                </a:cxn>
                <a:cxn ang="0">
                  <a:pos x="6514" y="1619"/>
                </a:cxn>
                <a:cxn ang="0">
                  <a:pos x="6996" y="1402"/>
                </a:cxn>
                <a:cxn ang="0">
                  <a:pos x="7206" y="1159"/>
                </a:cxn>
                <a:cxn ang="0">
                  <a:pos x="7316" y="958"/>
                </a:cxn>
                <a:cxn ang="0">
                  <a:pos x="7431" y="636"/>
                </a:cxn>
                <a:cxn ang="0">
                  <a:pos x="7508" y="275"/>
                </a:cxn>
                <a:cxn ang="0">
                  <a:pos x="7482" y="246"/>
                </a:cxn>
                <a:cxn ang="0">
                  <a:pos x="7451" y="273"/>
                </a:cxn>
                <a:cxn ang="0">
                  <a:pos x="7358" y="511"/>
                </a:cxn>
                <a:cxn ang="0">
                  <a:pos x="7242" y="695"/>
                </a:cxn>
                <a:cxn ang="0">
                  <a:pos x="7105" y="833"/>
                </a:cxn>
                <a:cxn ang="0">
                  <a:pos x="6941" y="932"/>
                </a:cxn>
                <a:cxn ang="0">
                  <a:pos x="6620" y="1028"/>
                </a:cxn>
                <a:cxn ang="0">
                  <a:pos x="6145" y="1010"/>
                </a:cxn>
                <a:cxn ang="0">
                  <a:pos x="5737" y="821"/>
                </a:cxn>
                <a:cxn ang="0">
                  <a:pos x="5426" y="504"/>
                </a:cxn>
                <a:cxn ang="0">
                  <a:pos x="5245" y="100"/>
                </a:cxn>
                <a:cxn ang="0">
                  <a:pos x="5212" y="3"/>
                </a:cxn>
                <a:cxn ang="0">
                  <a:pos x="5175" y="13"/>
                </a:cxn>
                <a:cxn ang="0">
                  <a:pos x="5122" y="186"/>
                </a:cxn>
                <a:cxn ang="0">
                  <a:pos x="4947" y="482"/>
                </a:cxn>
                <a:cxn ang="0">
                  <a:pos x="4657" y="766"/>
                </a:cxn>
                <a:cxn ang="0">
                  <a:pos x="4258" y="979"/>
                </a:cxn>
                <a:cxn ang="0">
                  <a:pos x="3752" y="1063"/>
                </a:cxn>
                <a:cxn ang="0">
                  <a:pos x="3249" y="979"/>
                </a:cxn>
                <a:cxn ang="0">
                  <a:pos x="2851" y="766"/>
                </a:cxn>
                <a:cxn ang="0">
                  <a:pos x="2562" y="482"/>
                </a:cxn>
                <a:cxn ang="0">
                  <a:pos x="2387" y="186"/>
                </a:cxn>
                <a:cxn ang="0">
                  <a:pos x="2333" y="13"/>
                </a:cxn>
                <a:cxn ang="0">
                  <a:pos x="2296" y="3"/>
                </a:cxn>
                <a:cxn ang="0">
                  <a:pos x="2265" y="100"/>
                </a:cxn>
                <a:cxn ang="0">
                  <a:pos x="2083" y="504"/>
                </a:cxn>
                <a:cxn ang="0">
                  <a:pos x="1771" y="821"/>
                </a:cxn>
                <a:cxn ang="0">
                  <a:pos x="1363" y="1010"/>
                </a:cxn>
                <a:cxn ang="0">
                  <a:pos x="887" y="1028"/>
                </a:cxn>
                <a:cxn ang="0">
                  <a:pos x="567" y="932"/>
                </a:cxn>
                <a:cxn ang="0">
                  <a:pos x="405" y="833"/>
                </a:cxn>
                <a:cxn ang="0">
                  <a:pos x="267" y="695"/>
                </a:cxn>
                <a:cxn ang="0">
                  <a:pos x="151" y="511"/>
                </a:cxn>
                <a:cxn ang="0">
                  <a:pos x="58" y="273"/>
                </a:cxn>
                <a:cxn ang="0">
                  <a:pos x="28" y="246"/>
                </a:cxn>
                <a:cxn ang="0">
                  <a:pos x="0" y="275"/>
                </a:cxn>
                <a:cxn ang="0">
                  <a:pos x="76" y="636"/>
                </a:cxn>
                <a:cxn ang="0">
                  <a:pos x="194" y="958"/>
                </a:cxn>
                <a:cxn ang="0">
                  <a:pos x="303" y="1159"/>
                </a:cxn>
                <a:cxn ang="0">
                  <a:pos x="513" y="1402"/>
                </a:cxn>
                <a:cxn ang="0">
                  <a:pos x="995" y="1619"/>
                </a:cxn>
                <a:cxn ang="0">
                  <a:pos x="1520" y="1574"/>
                </a:cxn>
                <a:cxn ang="0">
                  <a:pos x="1983" y="1297"/>
                </a:cxn>
                <a:cxn ang="0">
                  <a:pos x="2277" y="822"/>
                </a:cxn>
                <a:cxn ang="0">
                  <a:pos x="2403" y="924"/>
                </a:cxn>
                <a:cxn ang="0">
                  <a:pos x="2630" y="1265"/>
                </a:cxn>
                <a:cxn ang="0">
                  <a:pos x="2955" y="1538"/>
                </a:cxn>
                <a:cxn ang="0">
                  <a:pos x="3358" y="1713"/>
                </a:cxn>
              </a:cxnLst>
              <a:rect l="0" t="0" r="r" b="b"/>
              <a:pathLst>
                <a:path w="7508" h="1764">
                  <a:moveTo>
                    <a:pt x="3752" y="1764"/>
                  </a:moveTo>
                  <a:lnTo>
                    <a:pt x="3821" y="1763"/>
                  </a:lnTo>
                  <a:lnTo>
                    <a:pt x="3888" y="1758"/>
                  </a:lnTo>
                  <a:lnTo>
                    <a:pt x="3954" y="1751"/>
                  </a:lnTo>
                  <a:lnTo>
                    <a:pt x="4020" y="1741"/>
                  </a:lnTo>
                  <a:lnTo>
                    <a:pt x="4084" y="1728"/>
                  </a:lnTo>
                  <a:lnTo>
                    <a:pt x="4148" y="1713"/>
                  </a:lnTo>
                  <a:lnTo>
                    <a:pt x="4209" y="1694"/>
                  </a:lnTo>
                  <a:lnTo>
                    <a:pt x="4270" y="1674"/>
                  </a:lnTo>
                  <a:lnTo>
                    <a:pt x="4329" y="1651"/>
                  </a:lnTo>
                  <a:lnTo>
                    <a:pt x="4387" y="1626"/>
                  </a:lnTo>
                  <a:lnTo>
                    <a:pt x="4444" y="1599"/>
                  </a:lnTo>
                  <a:lnTo>
                    <a:pt x="4499" y="1569"/>
                  </a:lnTo>
                  <a:lnTo>
                    <a:pt x="4552" y="1538"/>
                  </a:lnTo>
                  <a:lnTo>
                    <a:pt x="4605" y="1504"/>
                  </a:lnTo>
                  <a:lnTo>
                    <a:pt x="4655" y="1468"/>
                  </a:lnTo>
                  <a:lnTo>
                    <a:pt x="4703" y="1431"/>
                  </a:lnTo>
                  <a:lnTo>
                    <a:pt x="4750" y="1392"/>
                  </a:lnTo>
                  <a:lnTo>
                    <a:pt x="4795" y="1352"/>
                  </a:lnTo>
                  <a:lnTo>
                    <a:pt x="4837" y="1309"/>
                  </a:lnTo>
                  <a:lnTo>
                    <a:pt x="4878" y="1265"/>
                  </a:lnTo>
                  <a:lnTo>
                    <a:pt x="4918" y="1220"/>
                  </a:lnTo>
                  <a:lnTo>
                    <a:pt x="4955" y="1174"/>
                  </a:lnTo>
                  <a:lnTo>
                    <a:pt x="4989" y="1126"/>
                  </a:lnTo>
                  <a:lnTo>
                    <a:pt x="5021" y="1077"/>
                  </a:lnTo>
                  <a:lnTo>
                    <a:pt x="5051" y="1027"/>
                  </a:lnTo>
                  <a:lnTo>
                    <a:pt x="5079" y="976"/>
                  </a:lnTo>
                  <a:lnTo>
                    <a:pt x="5105" y="924"/>
                  </a:lnTo>
                  <a:lnTo>
                    <a:pt x="5127" y="872"/>
                  </a:lnTo>
                  <a:lnTo>
                    <a:pt x="5148" y="818"/>
                  </a:lnTo>
                  <a:lnTo>
                    <a:pt x="5166" y="765"/>
                  </a:lnTo>
                  <a:lnTo>
                    <a:pt x="5181" y="709"/>
                  </a:lnTo>
                  <a:lnTo>
                    <a:pt x="5193" y="655"/>
                  </a:lnTo>
                  <a:lnTo>
                    <a:pt x="5209" y="740"/>
                  </a:lnTo>
                  <a:lnTo>
                    <a:pt x="5231" y="822"/>
                  </a:lnTo>
                  <a:lnTo>
                    <a:pt x="5259" y="901"/>
                  </a:lnTo>
                  <a:lnTo>
                    <a:pt x="5292" y="976"/>
                  </a:lnTo>
                  <a:lnTo>
                    <a:pt x="5330" y="1048"/>
                  </a:lnTo>
                  <a:lnTo>
                    <a:pt x="5372" y="1116"/>
                  </a:lnTo>
                  <a:lnTo>
                    <a:pt x="5420" y="1180"/>
                  </a:lnTo>
                  <a:lnTo>
                    <a:pt x="5470" y="1240"/>
                  </a:lnTo>
                  <a:lnTo>
                    <a:pt x="5526" y="1297"/>
                  </a:lnTo>
                  <a:lnTo>
                    <a:pt x="5583" y="1348"/>
                  </a:lnTo>
                  <a:lnTo>
                    <a:pt x="5645" y="1397"/>
                  </a:lnTo>
                  <a:lnTo>
                    <a:pt x="5709" y="1441"/>
                  </a:lnTo>
                  <a:lnTo>
                    <a:pt x="5776" y="1481"/>
                  </a:lnTo>
                  <a:lnTo>
                    <a:pt x="5845" y="1516"/>
                  </a:lnTo>
                  <a:lnTo>
                    <a:pt x="5916" y="1547"/>
                  </a:lnTo>
                  <a:lnTo>
                    <a:pt x="5988" y="1574"/>
                  </a:lnTo>
                  <a:lnTo>
                    <a:pt x="6062" y="1594"/>
                  </a:lnTo>
                  <a:lnTo>
                    <a:pt x="6136" y="1612"/>
                  </a:lnTo>
                  <a:lnTo>
                    <a:pt x="6211" y="1623"/>
                  </a:lnTo>
                  <a:lnTo>
                    <a:pt x="6287" y="1630"/>
                  </a:lnTo>
                  <a:lnTo>
                    <a:pt x="6364" y="1632"/>
                  </a:lnTo>
                  <a:lnTo>
                    <a:pt x="6439" y="1628"/>
                  </a:lnTo>
                  <a:lnTo>
                    <a:pt x="6514" y="1619"/>
                  </a:lnTo>
                  <a:lnTo>
                    <a:pt x="6588" y="1606"/>
                  </a:lnTo>
                  <a:lnTo>
                    <a:pt x="6660" y="1585"/>
                  </a:lnTo>
                  <a:lnTo>
                    <a:pt x="6732" y="1561"/>
                  </a:lnTo>
                  <a:lnTo>
                    <a:pt x="6801" y="1530"/>
                  </a:lnTo>
                  <a:lnTo>
                    <a:pt x="6869" y="1493"/>
                  </a:lnTo>
                  <a:lnTo>
                    <a:pt x="6934" y="1450"/>
                  </a:lnTo>
                  <a:lnTo>
                    <a:pt x="6996" y="1402"/>
                  </a:lnTo>
                  <a:lnTo>
                    <a:pt x="7056" y="1347"/>
                  </a:lnTo>
                  <a:lnTo>
                    <a:pt x="7112" y="1287"/>
                  </a:lnTo>
                  <a:lnTo>
                    <a:pt x="7131" y="1262"/>
                  </a:lnTo>
                  <a:lnTo>
                    <a:pt x="7151" y="1237"/>
                  </a:lnTo>
                  <a:lnTo>
                    <a:pt x="7170" y="1212"/>
                  </a:lnTo>
                  <a:lnTo>
                    <a:pt x="7188" y="1186"/>
                  </a:lnTo>
                  <a:lnTo>
                    <a:pt x="7206" y="1159"/>
                  </a:lnTo>
                  <a:lnTo>
                    <a:pt x="7224" y="1131"/>
                  </a:lnTo>
                  <a:lnTo>
                    <a:pt x="7240" y="1105"/>
                  </a:lnTo>
                  <a:lnTo>
                    <a:pt x="7256" y="1076"/>
                  </a:lnTo>
                  <a:lnTo>
                    <a:pt x="7272" y="1047"/>
                  </a:lnTo>
                  <a:lnTo>
                    <a:pt x="7287" y="1018"/>
                  </a:lnTo>
                  <a:lnTo>
                    <a:pt x="7301" y="988"/>
                  </a:lnTo>
                  <a:lnTo>
                    <a:pt x="7316" y="958"/>
                  </a:lnTo>
                  <a:lnTo>
                    <a:pt x="7329" y="928"/>
                  </a:lnTo>
                  <a:lnTo>
                    <a:pt x="7342" y="897"/>
                  </a:lnTo>
                  <a:lnTo>
                    <a:pt x="7355" y="866"/>
                  </a:lnTo>
                  <a:lnTo>
                    <a:pt x="7367" y="834"/>
                  </a:lnTo>
                  <a:lnTo>
                    <a:pt x="7391" y="769"/>
                  </a:lnTo>
                  <a:lnTo>
                    <a:pt x="7411" y="704"/>
                  </a:lnTo>
                  <a:lnTo>
                    <a:pt x="7431" y="636"/>
                  </a:lnTo>
                  <a:lnTo>
                    <a:pt x="7449" y="568"/>
                  </a:lnTo>
                  <a:lnTo>
                    <a:pt x="7466" y="499"/>
                  </a:lnTo>
                  <a:lnTo>
                    <a:pt x="7481" y="429"/>
                  </a:lnTo>
                  <a:lnTo>
                    <a:pt x="7495" y="359"/>
                  </a:lnTo>
                  <a:lnTo>
                    <a:pt x="7507" y="288"/>
                  </a:lnTo>
                  <a:lnTo>
                    <a:pt x="7508" y="282"/>
                  </a:lnTo>
                  <a:lnTo>
                    <a:pt x="7508" y="275"/>
                  </a:lnTo>
                  <a:lnTo>
                    <a:pt x="7507" y="269"/>
                  </a:lnTo>
                  <a:lnTo>
                    <a:pt x="7505" y="263"/>
                  </a:lnTo>
                  <a:lnTo>
                    <a:pt x="7502" y="258"/>
                  </a:lnTo>
                  <a:lnTo>
                    <a:pt x="7499" y="253"/>
                  </a:lnTo>
                  <a:lnTo>
                    <a:pt x="7494" y="249"/>
                  </a:lnTo>
                  <a:lnTo>
                    <a:pt x="7487" y="246"/>
                  </a:lnTo>
                  <a:lnTo>
                    <a:pt x="7482" y="246"/>
                  </a:lnTo>
                  <a:lnTo>
                    <a:pt x="7476" y="246"/>
                  </a:lnTo>
                  <a:lnTo>
                    <a:pt x="7471" y="248"/>
                  </a:lnTo>
                  <a:lnTo>
                    <a:pt x="7466" y="251"/>
                  </a:lnTo>
                  <a:lnTo>
                    <a:pt x="7462" y="256"/>
                  </a:lnTo>
                  <a:lnTo>
                    <a:pt x="7458" y="261"/>
                  </a:lnTo>
                  <a:lnTo>
                    <a:pt x="7454" y="267"/>
                  </a:lnTo>
                  <a:lnTo>
                    <a:pt x="7451" y="273"/>
                  </a:lnTo>
                  <a:lnTo>
                    <a:pt x="7439" y="311"/>
                  </a:lnTo>
                  <a:lnTo>
                    <a:pt x="7427" y="347"/>
                  </a:lnTo>
                  <a:lnTo>
                    <a:pt x="7413" y="382"/>
                  </a:lnTo>
                  <a:lnTo>
                    <a:pt x="7400" y="416"/>
                  </a:lnTo>
                  <a:lnTo>
                    <a:pt x="7387" y="449"/>
                  </a:lnTo>
                  <a:lnTo>
                    <a:pt x="7372" y="481"/>
                  </a:lnTo>
                  <a:lnTo>
                    <a:pt x="7358" y="511"/>
                  </a:lnTo>
                  <a:lnTo>
                    <a:pt x="7342" y="541"/>
                  </a:lnTo>
                  <a:lnTo>
                    <a:pt x="7327" y="568"/>
                  </a:lnTo>
                  <a:lnTo>
                    <a:pt x="7311" y="596"/>
                  </a:lnTo>
                  <a:lnTo>
                    <a:pt x="7295" y="622"/>
                  </a:lnTo>
                  <a:lnTo>
                    <a:pt x="7277" y="648"/>
                  </a:lnTo>
                  <a:lnTo>
                    <a:pt x="7261" y="671"/>
                  </a:lnTo>
                  <a:lnTo>
                    <a:pt x="7242" y="695"/>
                  </a:lnTo>
                  <a:lnTo>
                    <a:pt x="7224" y="718"/>
                  </a:lnTo>
                  <a:lnTo>
                    <a:pt x="7205" y="738"/>
                  </a:lnTo>
                  <a:lnTo>
                    <a:pt x="7187" y="759"/>
                  </a:lnTo>
                  <a:lnTo>
                    <a:pt x="7166" y="778"/>
                  </a:lnTo>
                  <a:lnTo>
                    <a:pt x="7147" y="798"/>
                  </a:lnTo>
                  <a:lnTo>
                    <a:pt x="7126" y="815"/>
                  </a:lnTo>
                  <a:lnTo>
                    <a:pt x="7105" y="833"/>
                  </a:lnTo>
                  <a:lnTo>
                    <a:pt x="7083" y="848"/>
                  </a:lnTo>
                  <a:lnTo>
                    <a:pt x="7060" y="865"/>
                  </a:lnTo>
                  <a:lnTo>
                    <a:pt x="7038" y="879"/>
                  </a:lnTo>
                  <a:lnTo>
                    <a:pt x="7014" y="894"/>
                  </a:lnTo>
                  <a:lnTo>
                    <a:pt x="6990" y="907"/>
                  </a:lnTo>
                  <a:lnTo>
                    <a:pt x="6967" y="919"/>
                  </a:lnTo>
                  <a:lnTo>
                    <a:pt x="6941" y="932"/>
                  </a:lnTo>
                  <a:lnTo>
                    <a:pt x="6916" y="943"/>
                  </a:lnTo>
                  <a:lnTo>
                    <a:pt x="6889" y="954"/>
                  </a:lnTo>
                  <a:lnTo>
                    <a:pt x="6863" y="965"/>
                  </a:lnTo>
                  <a:lnTo>
                    <a:pt x="6836" y="974"/>
                  </a:lnTo>
                  <a:lnTo>
                    <a:pt x="6764" y="997"/>
                  </a:lnTo>
                  <a:lnTo>
                    <a:pt x="6692" y="1015"/>
                  </a:lnTo>
                  <a:lnTo>
                    <a:pt x="6620" y="1028"/>
                  </a:lnTo>
                  <a:lnTo>
                    <a:pt x="6550" y="1038"/>
                  </a:lnTo>
                  <a:lnTo>
                    <a:pt x="6480" y="1043"/>
                  </a:lnTo>
                  <a:lnTo>
                    <a:pt x="6411" y="1044"/>
                  </a:lnTo>
                  <a:lnTo>
                    <a:pt x="6343" y="1041"/>
                  </a:lnTo>
                  <a:lnTo>
                    <a:pt x="6276" y="1035"/>
                  </a:lnTo>
                  <a:lnTo>
                    <a:pt x="6210" y="1024"/>
                  </a:lnTo>
                  <a:lnTo>
                    <a:pt x="6145" y="1010"/>
                  </a:lnTo>
                  <a:lnTo>
                    <a:pt x="6083" y="992"/>
                  </a:lnTo>
                  <a:lnTo>
                    <a:pt x="6021" y="972"/>
                  </a:lnTo>
                  <a:lnTo>
                    <a:pt x="5961" y="947"/>
                  </a:lnTo>
                  <a:lnTo>
                    <a:pt x="5902" y="920"/>
                  </a:lnTo>
                  <a:lnTo>
                    <a:pt x="5845" y="889"/>
                  </a:lnTo>
                  <a:lnTo>
                    <a:pt x="5790" y="857"/>
                  </a:lnTo>
                  <a:lnTo>
                    <a:pt x="5737" y="821"/>
                  </a:lnTo>
                  <a:lnTo>
                    <a:pt x="5686" y="782"/>
                  </a:lnTo>
                  <a:lnTo>
                    <a:pt x="5637" y="741"/>
                  </a:lnTo>
                  <a:lnTo>
                    <a:pt x="5590" y="698"/>
                  </a:lnTo>
                  <a:lnTo>
                    <a:pt x="5545" y="653"/>
                  </a:lnTo>
                  <a:lnTo>
                    <a:pt x="5503" y="604"/>
                  </a:lnTo>
                  <a:lnTo>
                    <a:pt x="5463" y="555"/>
                  </a:lnTo>
                  <a:lnTo>
                    <a:pt x="5426" y="504"/>
                  </a:lnTo>
                  <a:lnTo>
                    <a:pt x="5392" y="450"/>
                  </a:lnTo>
                  <a:lnTo>
                    <a:pt x="5360" y="394"/>
                  </a:lnTo>
                  <a:lnTo>
                    <a:pt x="5331" y="338"/>
                  </a:lnTo>
                  <a:lnTo>
                    <a:pt x="5304" y="280"/>
                  </a:lnTo>
                  <a:lnTo>
                    <a:pt x="5282" y="222"/>
                  </a:lnTo>
                  <a:lnTo>
                    <a:pt x="5262" y="161"/>
                  </a:lnTo>
                  <a:lnTo>
                    <a:pt x="5245" y="100"/>
                  </a:lnTo>
                  <a:lnTo>
                    <a:pt x="5231" y="37"/>
                  </a:lnTo>
                  <a:lnTo>
                    <a:pt x="5229" y="29"/>
                  </a:lnTo>
                  <a:lnTo>
                    <a:pt x="5227" y="23"/>
                  </a:lnTo>
                  <a:lnTo>
                    <a:pt x="5224" y="17"/>
                  </a:lnTo>
                  <a:lnTo>
                    <a:pt x="5221" y="11"/>
                  </a:lnTo>
                  <a:lnTo>
                    <a:pt x="5217" y="6"/>
                  </a:lnTo>
                  <a:lnTo>
                    <a:pt x="5212" y="3"/>
                  </a:lnTo>
                  <a:lnTo>
                    <a:pt x="5207" y="1"/>
                  </a:lnTo>
                  <a:lnTo>
                    <a:pt x="5200" y="0"/>
                  </a:lnTo>
                  <a:lnTo>
                    <a:pt x="5193" y="0"/>
                  </a:lnTo>
                  <a:lnTo>
                    <a:pt x="5188" y="1"/>
                  </a:lnTo>
                  <a:lnTo>
                    <a:pt x="5183" y="4"/>
                  </a:lnTo>
                  <a:lnTo>
                    <a:pt x="5179" y="7"/>
                  </a:lnTo>
                  <a:lnTo>
                    <a:pt x="5175" y="13"/>
                  </a:lnTo>
                  <a:lnTo>
                    <a:pt x="5173" y="19"/>
                  </a:lnTo>
                  <a:lnTo>
                    <a:pt x="5171" y="26"/>
                  </a:lnTo>
                  <a:lnTo>
                    <a:pt x="5170" y="34"/>
                  </a:lnTo>
                  <a:lnTo>
                    <a:pt x="5161" y="70"/>
                  </a:lnTo>
                  <a:lnTo>
                    <a:pt x="5151" y="107"/>
                  </a:lnTo>
                  <a:lnTo>
                    <a:pt x="5138" y="146"/>
                  </a:lnTo>
                  <a:lnTo>
                    <a:pt x="5122" y="186"/>
                  </a:lnTo>
                  <a:lnTo>
                    <a:pt x="5105" y="227"/>
                  </a:lnTo>
                  <a:lnTo>
                    <a:pt x="5084" y="268"/>
                  </a:lnTo>
                  <a:lnTo>
                    <a:pt x="5062" y="310"/>
                  </a:lnTo>
                  <a:lnTo>
                    <a:pt x="5037" y="353"/>
                  </a:lnTo>
                  <a:lnTo>
                    <a:pt x="5009" y="395"/>
                  </a:lnTo>
                  <a:lnTo>
                    <a:pt x="4979" y="439"/>
                  </a:lnTo>
                  <a:lnTo>
                    <a:pt x="4947" y="482"/>
                  </a:lnTo>
                  <a:lnTo>
                    <a:pt x="4912" y="524"/>
                  </a:lnTo>
                  <a:lnTo>
                    <a:pt x="4876" y="566"/>
                  </a:lnTo>
                  <a:lnTo>
                    <a:pt x="4836" y="609"/>
                  </a:lnTo>
                  <a:lnTo>
                    <a:pt x="4795" y="650"/>
                  </a:lnTo>
                  <a:lnTo>
                    <a:pt x="4752" y="690"/>
                  </a:lnTo>
                  <a:lnTo>
                    <a:pt x="4705" y="728"/>
                  </a:lnTo>
                  <a:lnTo>
                    <a:pt x="4657" y="766"/>
                  </a:lnTo>
                  <a:lnTo>
                    <a:pt x="4607" y="802"/>
                  </a:lnTo>
                  <a:lnTo>
                    <a:pt x="4554" y="837"/>
                  </a:lnTo>
                  <a:lnTo>
                    <a:pt x="4500" y="869"/>
                  </a:lnTo>
                  <a:lnTo>
                    <a:pt x="4442" y="900"/>
                  </a:lnTo>
                  <a:lnTo>
                    <a:pt x="4383" y="929"/>
                  </a:lnTo>
                  <a:lnTo>
                    <a:pt x="4322" y="955"/>
                  </a:lnTo>
                  <a:lnTo>
                    <a:pt x="4258" y="979"/>
                  </a:lnTo>
                  <a:lnTo>
                    <a:pt x="4192" y="1001"/>
                  </a:lnTo>
                  <a:lnTo>
                    <a:pt x="4124" y="1019"/>
                  </a:lnTo>
                  <a:lnTo>
                    <a:pt x="4054" y="1035"/>
                  </a:lnTo>
                  <a:lnTo>
                    <a:pt x="3982" y="1047"/>
                  </a:lnTo>
                  <a:lnTo>
                    <a:pt x="3908" y="1056"/>
                  </a:lnTo>
                  <a:lnTo>
                    <a:pt x="3831" y="1061"/>
                  </a:lnTo>
                  <a:lnTo>
                    <a:pt x="3752" y="1063"/>
                  </a:lnTo>
                  <a:lnTo>
                    <a:pt x="3674" y="1061"/>
                  </a:lnTo>
                  <a:lnTo>
                    <a:pt x="3599" y="1056"/>
                  </a:lnTo>
                  <a:lnTo>
                    <a:pt x="3525" y="1047"/>
                  </a:lnTo>
                  <a:lnTo>
                    <a:pt x="3453" y="1035"/>
                  </a:lnTo>
                  <a:lnTo>
                    <a:pt x="3383" y="1019"/>
                  </a:lnTo>
                  <a:lnTo>
                    <a:pt x="3315" y="1001"/>
                  </a:lnTo>
                  <a:lnTo>
                    <a:pt x="3249" y="979"/>
                  </a:lnTo>
                  <a:lnTo>
                    <a:pt x="3186" y="955"/>
                  </a:lnTo>
                  <a:lnTo>
                    <a:pt x="3125" y="929"/>
                  </a:lnTo>
                  <a:lnTo>
                    <a:pt x="3066" y="900"/>
                  </a:lnTo>
                  <a:lnTo>
                    <a:pt x="3008" y="869"/>
                  </a:lnTo>
                  <a:lnTo>
                    <a:pt x="2954" y="837"/>
                  </a:lnTo>
                  <a:lnTo>
                    <a:pt x="2901" y="802"/>
                  </a:lnTo>
                  <a:lnTo>
                    <a:pt x="2851" y="766"/>
                  </a:lnTo>
                  <a:lnTo>
                    <a:pt x="2803" y="728"/>
                  </a:lnTo>
                  <a:lnTo>
                    <a:pt x="2756" y="690"/>
                  </a:lnTo>
                  <a:lnTo>
                    <a:pt x="2713" y="650"/>
                  </a:lnTo>
                  <a:lnTo>
                    <a:pt x="2672" y="609"/>
                  </a:lnTo>
                  <a:lnTo>
                    <a:pt x="2633" y="566"/>
                  </a:lnTo>
                  <a:lnTo>
                    <a:pt x="2596" y="524"/>
                  </a:lnTo>
                  <a:lnTo>
                    <a:pt x="2562" y="482"/>
                  </a:lnTo>
                  <a:lnTo>
                    <a:pt x="2530" y="439"/>
                  </a:lnTo>
                  <a:lnTo>
                    <a:pt x="2500" y="395"/>
                  </a:lnTo>
                  <a:lnTo>
                    <a:pt x="2472" y="353"/>
                  </a:lnTo>
                  <a:lnTo>
                    <a:pt x="2447" y="310"/>
                  </a:lnTo>
                  <a:lnTo>
                    <a:pt x="2425" y="268"/>
                  </a:lnTo>
                  <a:lnTo>
                    <a:pt x="2405" y="227"/>
                  </a:lnTo>
                  <a:lnTo>
                    <a:pt x="2387" y="186"/>
                  </a:lnTo>
                  <a:lnTo>
                    <a:pt x="2372" y="146"/>
                  </a:lnTo>
                  <a:lnTo>
                    <a:pt x="2359" y="107"/>
                  </a:lnTo>
                  <a:lnTo>
                    <a:pt x="2349" y="70"/>
                  </a:lnTo>
                  <a:lnTo>
                    <a:pt x="2341" y="34"/>
                  </a:lnTo>
                  <a:lnTo>
                    <a:pt x="2339" y="26"/>
                  </a:lnTo>
                  <a:lnTo>
                    <a:pt x="2336" y="19"/>
                  </a:lnTo>
                  <a:lnTo>
                    <a:pt x="2333" y="13"/>
                  </a:lnTo>
                  <a:lnTo>
                    <a:pt x="2329" y="8"/>
                  </a:lnTo>
                  <a:lnTo>
                    <a:pt x="2325" y="4"/>
                  </a:lnTo>
                  <a:lnTo>
                    <a:pt x="2320" y="2"/>
                  </a:lnTo>
                  <a:lnTo>
                    <a:pt x="2314" y="0"/>
                  </a:lnTo>
                  <a:lnTo>
                    <a:pt x="2307" y="0"/>
                  </a:lnTo>
                  <a:lnTo>
                    <a:pt x="2301" y="1"/>
                  </a:lnTo>
                  <a:lnTo>
                    <a:pt x="2296" y="3"/>
                  </a:lnTo>
                  <a:lnTo>
                    <a:pt x="2292" y="6"/>
                  </a:lnTo>
                  <a:lnTo>
                    <a:pt x="2288" y="11"/>
                  </a:lnTo>
                  <a:lnTo>
                    <a:pt x="2285" y="16"/>
                  </a:lnTo>
                  <a:lnTo>
                    <a:pt x="2283" y="23"/>
                  </a:lnTo>
                  <a:lnTo>
                    <a:pt x="2281" y="29"/>
                  </a:lnTo>
                  <a:lnTo>
                    <a:pt x="2279" y="37"/>
                  </a:lnTo>
                  <a:lnTo>
                    <a:pt x="2265" y="100"/>
                  </a:lnTo>
                  <a:lnTo>
                    <a:pt x="2249" y="161"/>
                  </a:lnTo>
                  <a:lnTo>
                    <a:pt x="2228" y="222"/>
                  </a:lnTo>
                  <a:lnTo>
                    <a:pt x="2205" y="280"/>
                  </a:lnTo>
                  <a:lnTo>
                    <a:pt x="2179" y="338"/>
                  </a:lnTo>
                  <a:lnTo>
                    <a:pt x="2150" y="394"/>
                  </a:lnTo>
                  <a:lnTo>
                    <a:pt x="2118" y="450"/>
                  </a:lnTo>
                  <a:lnTo>
                    <a:pt x="2083" y="504"/>
                  </a:lnTo>
                  <a:lnTo>
                    <a:pt x="2046" y="555"/>
                  </a:lnTo>
                  <a:lnTo>
                    <a:pt x="2006" y="604"/>
                  </a:lnTo>
                  <a:lnTo>
                    <a:pt x="1964" y="653"/>
                  </a:lnTo>
                  <a:lnTo>
                    <a:pt x="1918" y="698"/>
                  </a:lnTo>
                  <a:lnTo>
                    <a:pt x="1872" y="741"/>
                  </a:lnTo>
                  <a:lnTo>
                    <a:pt x="1823" y="782"/>
                  </a:lnTo>
                  <a:lnTo>
                    <a:pt x="1771" y="821"/>
                  </a:lnTo>
                  <a:lnTo>
                    <a:pt x="1719" y="857"/>
                  </a:lnTo>
                  <a:lnTo>
                    <a:pt x="1663" y="889"/>
                  </a:lnTo>
                  <a:lnTo>
                    <a:pt x="1607" y="920"/>
                  </a:lnTo>
                  <a:lnTo>
                    <a:pt x="1548" y="947"/>
                  </a:lnTo>
                  <a:lnTo>
                    <a:pt x="1487" y="972"/>
                  </a:lnTo>
                  <a:lnTo>
                    <a:pt x="1425" y="992"/>
                  </a:lnTo>
                  <a:lnTo>
                    <a:pt x="1363" y="1010"/>
                  </a:lnTo>
                  <a:lnTo>
                    <a:pt x="1298" y="1024"/>
                  </a:lnTo>
                  <a:lnTo>
                    <a:pt x="1232" y="1035"/>
                  </a:lnTo>
                  <a:lnTo>
                    <a:pt x="1165" y="1041"/>
                  </a:lnTo>
                  <a:lnTo>
                    <a:pt x="1097" y="1044"/>
                  </a:lnTo>
                  <a:lnTo>
                    <a:pt x="1028" y="1043"/>
                  </a:lnTo>
                  <a:lnTo>
                    <a:pt x="958" y="1038"/>
                  </a:lnTo>
                  <a:lnTo>
                    <a:pt x="887" y="1028"/>
                  </a:lnTo>
                  <a:lnTo>
                    <a:pt x="816" y="1015"/>
                  </a:lnTo>
                  <a:lnTo>
                    <a:pt x="744" y="997"/>
                  </a:lnTo>
                  <a:lnTo>
                    <a:pt x="672" y="974"/>
                  </a:lnTo>
                  <a:lnTo>
                    <a:pt x="644" y="965"/>
                  </a:lnTo>
                  <a:lnTo>
                    <a:pt x="619" y="954"/>
                  </a:lnTo>
                  <a:lnTo>
                    <a:pt x="592" y="943"/>
                  </a:lnTo>
                  <a:lnTo>
                    <a:pt x="567" y="932"/>
                  </a:lnTo>
                  <a:lnTo>
                    <a:pt x="542" y="919"/>
                  </a:lnTo>
                  <a:lnTo>
                    <a:pt x="518" y="907"/>
                  </a:lnTo>
                  <a:lnTo>
                    <a:pt x="494" y="894"/>
                  </a:lnTo>
                  <a:lnTo>
                    <a:pt x="470" y="879"/>
                  </a:lnTo>
                  <a:lnTo>
                    <a:pt x="448" y="865"/>
                  </a:lnTo>
                  <a:lnTo>
                    <a:pt x="426" y="848"/>
                  </a:lnTo>
                  <a:lnTo>
                    <a:pt x="405" y="833"/>
                  </a:lnTo>
                  <a:lnTo>
                    <a:pt x="383" y="815"/>
                  </a:lnTo>
                  <a:lnTo>
                    <a:pt x="362" y="798"/>
                  </a:lnTo>
                  <a:lnTo>
                    <a:pt x="342" y="778"/>
                  </a:lnTo>
                  <a:lnTo>
                    <a:pt x="322" y="759"/>
                  </a:lnTo>
                  <a:lnTo>
                    <a:pt x="304" y="738"/>
                  </a:lnTo>
                  <a:lnTo>
                    <a:pt x="285" y="718"/>
                  </a:lnTo>
                  <a:lnTo>
                    <a:pt x="267" y="695"/>
                  </a:lnTo>
                  <a:lnTo>
                    <a:pt x="249" y="671"/>
                  </a:lnTo>
                  <a:lnTo>
                    <a:pt x="232" y="648"/>
                  </a:lnTo>
                  <a:lnTo>
                    <a:pt x="214" y="622"/>
                  </a:lnTo>
                  <a:lnTo>
                    <a:pt x="199" y="596"/>
                  </a:lnTo>
                  <a:lnTo>
                    <a:pt x="182" y="568"/>
                  </a:lnTo>
                  <a:lnTo>
                    <a:pt x="167" y="541"/>
                  </a:lnTo>
                  <a:lnTo>
                    <a:pt x="151" y="511"/>
                  </a:lnTo>
                  <a:lnTo>
                    <a:pt x="137" y="481"/>
                  </a:lnTo>
                  <a:lnTo>
                    <a:pt x="123" y="449"/>
                  </a:lnTo>
                  <a:lnTo>
                    <a:pt x="109" y="416"/>
                  </a:lnTo>
                  <a:lnTo>
                    <a:pt x="96" y="382"/>
                  </a:lnTo>
                  <a:lnTo>
                    <a:pt x="82" y="347"/>
                  </a:lnTo>
                  <a:lnTo>
                    <a:pt x="70" y="311"/>
                  </a:lnTo>
                  <a:lnTo>
                    <a:pt x="58" y="273"/>
                  </a:lnTo>
                  <a:lnTo>
                    <a:pt x="55" y="267"/>
                  </a:lnTo>
                  <a:lnTo>
                    <a:pt x="52" y="261"/>
                  </a:lnTo>
                  <a:lnTo>
                    <a:pt x="47" y="256"/>
                  </a:lnTo>
                  <a:lnTo>
                    <a:pt x="42" y="251"/>
                  </a:lnTo>
                  <a:lnTo>
                    <a:pt x="38" y="248"/>
                  </a:lnTo>
                  <a:lnTo>
                    <a:pt x="33" y="246"/>
                  </a:lnTo>
                  <a:lnTo>
                    <a:pt x="28" y="246"/>
                  </a:lnTo>
                  <a:lnTo>
                    <a:pt x="23" y="246"/>
                  </a:lnTo>
                  <a:lnTo>
                    <a:pt x="15" y="249"/>
                  </a:lnTo>
                  <a:lnTo>
                    <a:pt x="10" y="253"/>
                  </a:lnTo>
                  <a:lnTo>
                    <a:pt x="6" y="258"/>
                  </a:lnTo>
                  <a:lnTo>
                    <a:pt x="3" y="263"/>
                  </a:lnTo>
                  <a:lnTo>
                    <a:pt x="1" y="269"/>
                  </a:lnTo>
                  <a:lnTo>
                    <a:pt x="0" y="275"/>
                  </a:lnTo>
                  <a:lnTo>
                    <a:pt x="0" y="282"/>
                  </a:lnTo>
                  <a:lnTo>
                    <a:pt x="1" y="288"/>
                  </a:lnTo>
                  <a:lnTo>
                    <a:pt x="13" y="359"/>
                  </a:lnTo>
                  <a:lnTo>
                    <a:pt x="27" y="429"/>
                  </a:lnTo>
                  <a:lnTo>
                    <a:pt x="42" y="499"/>
                  </a:lnTo>
                  <a:lnTo>
                    <a:pt x="59" y="568"/>
                  </a:lnTo>
                  <a:lnTo>
                    <a:pt x="76" y="636"/>
                  </a:lnTo>
                  <a:lnTo>
                    <a:pt x="97" y="704"/>
                  </a:lnTo>
                  <a:lnTo>
                    <a:pt x="118" y="769"/>
                  </a:lnTo>
                  <a:lnTo>
                    <a:pt x="141" y="834"/>
                  </a:lnTo>
                  <a:lnTo>
                    <a:pt x="153" y="866"/>
                  </a:lnTo>
                  <a:lnTo>
                    <a:pt x="166" y="897"/>
                  </a:lnTo>
                  <a:lnTo>
                    <a:pt x="179" y="928"/>
                  </a:lnTo>
                  <a:lnTo>
                    <a:pt x="194" y="958"/>
                  </a:lnTo>
                  <a:lnTo>
                    <a:pt x="207" y="988"/>
                  </a:lnTo>
                  <a:lnTo>
                    <a:pt x="222" y="1018"/>
                  </a:lnTo>
                  <a:lnTo>
                    <a:pt x="237" y="1047"/>
                  </a:lnTo>
                  <a:lnTo>
                    <a:pt x="253" y="1076"/>
                  </a:lnTo>
                  <a:lnTo>
                    <a:pt x="269" y="1105"/>
                  </a:lnTo>
                  <a:lnTo>
                    <a:pt x="286" y="1131"/>
                  </a:lnTo>
                  <a:lnTo>
                    <a:pt x="303" y="1159"/>
                  </a:lnTo>
                  <a:lnTo>
                    <a:pt x="321" y="1186"/>
                  </a:lnTo>
                  <a:lnTo>
                    <a:pt x="340" y="1212"/>
                  </a:lnTo>
                  <a:lnTo>
                    <a:pt x="358" y="1237"/>
                  </a:lnTo>
                  <a:lnTo>
                    <a:pt x="378" y="1262"/>
                  </a:lnTo>
                  <a:lnTo>
                    <a:pt x="397" y="1287"/>
                  </a:lnTo>
                  <a:lnTo>
                    <a:pt x="454" y="1347"/>
                  </a:lnTo>
                  <a:lnTo>
                    <a:pt x="513" y="1402"/>
                  </a:lnTo>
                  <a:lnTo>
                    <a:pt x="575" y="1450"/>
                  </a:lnTo>
                  <a:lnTo>
                    <a:pt x="640" y="1493"/>
                  </a:lnTo>
                  <a:lnTo>
                    <a:pt x="707" y="1530"/>
                  </a:lnTo>
                  <a:lnTo>
                    <a:pt x="777" y="1561"/>
                  </a:lnTo>
                  <a:lnTo>
                    <a:pt x="848" y="1585"/>
                  </a:lnTo>
                  <a:lnTo>
                    <a:pt x="921" y="1606"/>
                  </a:lnTo>
                  <a:lnTo>
                    <a:pt x="995" y="1619"/>
                  </a:lnTo>
                  <a:lnTo>
                    <a:pt x="1069" y="1628"/>
                  </a:lnTo>
                  <a:lnTo>
                    <a:pt x="1146" y="1632"/>
                  </a:lnTo>
                  <a:lnTo>
                    <a:pt x="1221" y="1630"/>
                  </a:lnTo>
                  <a:lnTo>
                    <a:pt x="1297" y="1623"/>
                  </a:lnTo>
                  <a:lnTo>
                    <a:pt x="1372" y="1612"/>
                  </a:lnTo>
                  <a:lnTo>
                    <a:pt x="1447" y="1594"/>
                  </a:lnTo>
                  <a:lnTo>
                    <a:pt x="1520" y="1574"/>
                  </a:lnTo>
                  <a:lnTo>
                    <a:pt x="1592" y="1547"/>
                  </a:lnTo>
                  <a:lnTo>
                    <a:pt x="1663" y="1516"/>
                  </a:lnTo>
                  <a:lnTo>
                    <a:pt x="1732" y="1481"/>
                  </a:lnTo>
                  <a:lnTo>
                    <a:pt x="1799" y="1441"/>
                  </a:lnTo>
                  <a:lnTo>
                    <a:pt x="1863" y="1397"/>
                  </a:lnTo>
                  <a:lnTo>
                    <a:pt x="1925" y="1348"/>
                  </a:lnTo>
                  <a:lnTo>
                    <a:pt x="1983" y="1297"/>
                  </a:lnTo>
                  <a:lnTo>
                    <a:pt x="2038" y="1240"/>
                  </a:lnTo>
                  <a:lnTo>
                    <a:pt x="2088" y="1180"/>
                  </a:lnTo>
                  <a:lnTo>
                    <a:pt x="2136" y="1116"/>
                  </a:lnTo>
                  <a:lnTo>
                    <a:pt x="2178" y="1048"/>
                  </a:lnTo>
                  <a:lnTo>
                    <a:pt x="2216" y="976"/>
                  </a:lnTo>
                  <a:lnTo>
                    <a:pt x="2249" y="901"/>
                  </a:lnTo>
                  <a:lnTo>
                    <a:pt x="2277" y="822"/>
                  </a:lnTo>
                  <a:lnTo>
                    <a:pt x="2298" y="740"/>
                  </a:lnTo>
                  <a:lnTo>
                    <a:pt x="2315" y="655"/>
                  </a:lnTo>
                  <a:lnTo>
                    <a:pt x="2327" y="709"/>
                  </a:lnTo>
                  <a:lnTo>
                    <a:pt x="2342" y="765"/>
                  </a:lnTo>
                  <a:lnTo>
                    <a:pt x="2360" y="818"/>
                  </a:lnTo>
                  <a:lnTo>
                    <a:pt x="2381" y="872"/>
                  </a:lnTo>
                  <a:lnTo>
                    <a:pt x="2403" y="924"/>
                  </a:lnTo>
                  <a:lnTo>
                    <a:pt x="2429" y="976"/>
                  </a:lnTo>
                  <a:lnTo>
                    <a:pt x="2457" y="1027"/>
                  </a:lnTo>
                  <a:lnTo>
                    <a:pt x="2487" y="1077"/>
                  </a:lnTo>
                  <a:lnTo>
                    <a:pt x="2520" y="1126"/>
                  </a:lnTo>
                  <a:lnTo>
                    <a:pt x="2553" y="1174"/>
                  </a:lnTo>
                  <a:lnTo>
                    <a:pt x="2591" y="1220"/>
                  </a:lnTo>
                  <a:lnTo>
                    <a:pt x="2630" y="1265"/>
                  </a:lnTo>
                  <a:lnTo>
                    <a:pt x="2670" y="1309"/>
                  </a:lnTo>
                  <a:lnTo>
                    <a:pt x="2713" y="1352"/>
                  </a:lnTo>
                  <a:lnTo>
                    <a:pt x="2757" y="1392"/>
                  </a:lnTo>
                  <a:lnTo>
                    <a:pt x="2805" y="1431"/>
                  </a:lnTo>
                  <a:lnTo>
                    <a:pt x="2853" y="1468"/>
                  </a:lnTo>
                  <a:lnTo>
                    <a:pt x="2902" y="1504"/>
                  </a:lnTo>
                  <a:lnTo>
                    <a:pt x="2955" y="1538"/>
                  </a:lnTo>
                  <a:lnTo>
                    <a:pt x="3007" y="1569"/>
                  </a:lnTo>
                  <a:lnTo>
                    <a:pt x="3063" y="1599"/>
                  </a:lnTo>
                  <a:lnTo>
                    <a:pt x="3120" y="1626"/>
                  </a:lnTo>
                  <a:lnTo>
                    <a:pt x="3177" y="1651"/>
                  </a:lnTo>
                  <a:lnTo>
                    <a:pt x="3236" y="1674"/>
                  </a:lnTo>
                  <a:lnTo>
                    <a:pt x="3297" y="1694"/>
                  </a:lnTo>
                  <a:lnTo>
                    <a:pt x="3358" y="1713"/>
                  </a:lnTo>
                  <a:lnTo>
                    <a:pt x="3422" y="1728"/>
                  </a:lnTo>
                  <a:lnTo>
                    <a:pt x="3486" y="1741"/>
                  </a:lnTo>
                  <a:lnTo>
                    <a:pt x="3551" y="1751"/>
                  </a:lnTo>
                  <a:lnTo>
                    <a:pt x="3618" y="1758"/>
                  </a:lnTo>
                  <a:lnTo>
                    <a:pt x="3685" y="1763"/>
                  </a:lnTo>
                  <a:lnTo>
                    <a:pt x="3752" y="17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pic>
        <p:nvPicPr>
          <p:cNvPr id="4442" name="Picture 346" descr="PP Sundhed-omsor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703513" y="0"/>
            <a:ext cx="2525713" cy="18938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9FC608-D1BB-4DEC-824F-176FB4C198CD}" type="datetime2">
              <a:rPr lang="da-DK"/>
              <a:pPr/>
              <a:t>4. april 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Tilføj præsentationens titel i Vis --&gt; Sidehoved/Sidefod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FE248-7F06-4D0D-9BAE-F983DD09890F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729413" y="1619250"/>
            <a:ext cx="2159000" cy="447357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250825" y="1619250"/>
            <a:ext cx="6326188" cy="447357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DE829B-9DBC-4EE4-8999-B0D5789DFA96}" type="datetime2">
              <a:rPr lang="da-DK"/>
              <a:pPr/>
              <a:t>4. april 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Tilføj præsentationens titel i Vis --&gt; Sidehoved/Sidefod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BF3A7-1D95-4CBC-BBFB-A133E5E9BBEB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597285-3DFF-4EE6-8C64-87979354D827}" type="datetime2">
              <a:rPr lang="da-DK"/>
              <a:pPr/>
              <a:t>4. april 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Tilføj præsentationens titel i Vis --&gt; Sidehoved/Sidefod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9E796-7768-4507-B5B4-E60CF2EE9B4F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433720-1CEE-4AFF-BD53-BF740BCD20ED}" type="datetime2">
              <a:rPr lang="da-DK"/>
              <a:pPr/>
              <a:t>4. april 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Tilføj præsentationens titel i Vis --&gt; Sidehoved/Sidefod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33E0E-1F34-449F-A0DD-D4FE30CBFF72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250825" y="2432050"/>
            <a:ext cx="4241800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5025" y="2432050"/>
            <a:ext cx="4243388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8FBD2A-32B8-43B7-8E07-36737A49BA2E}" type="datetime2">
              <a:rPr lang="da-DK"/>
              <a:pPr/>
              <a:t>4. april 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Tilføj præsentationens titel i Vis --&gt; Sidehoved/Sidefod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1B2A8-70DF-4D86-927E-28F1A4BF726D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5DC2A9-9B54-47B3-B177-08033D9FF3DE}" type="datetime2">
              <a:rPr lang="da-DK"/>
              <a:pPr/>
              <a:t>4. april 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Tilføj præsentationens titel i Vis --&gt; Sidehoved/Sidefod</a:t>
            </a: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7CBD4-733F-4939-96E4-6081C04FFD83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4B949C-69EE-4BDB-8AB3-F00BA7467CB6}" type="datetime2">
              <a:rPr lang="da-DK"/>
              <a:pPr/>
              <a:t>4. april 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Tilføj præsentationens titel i Vis --&gt; Sidehoved/Sidefod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0DD89-2463-4046-ABDD-A8C54EB647BD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9A91CF-214F-48A8-915D-115B43678580}" type="datetime2">
              <a:rPr lang="da-DK"/>
              <a:pPr/>
              <a:t>4. april 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Tilføj præsentationens titel i Vis --&gt; Sidehoved/Sidefod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33D51-2AA7-495C-A875-06CD862A9095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F53973-29C1-4E3E-A63A-393230081264}" type="datetime2">
              <a:rPr lang="da-DK"/>
              <a:pPr/>
              <a:t>4. april 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Tilføj præsentationens titel i Vis --&gt; Sidehoved/Sidefod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10BAA-4A9E-4B72-BD05-CA763B1DC302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A9A5AD-95D0-4858-BB26-6A3379EB4F43}" type="datetime2">
              <a:rPr lang="da-DK"/>
              <a:pPr/>
              <a:t>4. april 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Tilføj præsentationens titel i Vis --&gt; Sidehoved/Sidefod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7F516-8B62-41DE-99D2-4D6A863EF873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8" name="Picture 64" descr="PP Sundhed-omsorg3"/>
          <p:cNvPicPr>
            <a:picLocks noChangeAspect="1" noChangeArrowheads="1"/>
          </p:cNvPicPr>
          <p:nvPr userDrawn="1"/>
        </p:nvPicPr>
        <p:blipFill>
          <a:blip r:embed="rId13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619250"/>
            <a:ext cx="86375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2432050"/>
            <a:ext cx="8637588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38850" y="228600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fld id="{D9E26AF8-2685-4200-8088-37838455A45A}" type="datetime2">
              <a:rPr lang="da-DK"/>
              <a:pPr/>
              <a:t>4. april 2013</a:t>
            </a:fld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12800" y="228600"/>
            <a:ext cx="44799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 b="1"/>
            </a:lvl1pPr>
          </a:lstStyle>
          <a:p>
            <a:r>
              <a:rPr lang="da-DK"/>
              <a:t>Tilføj præsentationens titel i Vis --&gt; Sidehoved/Sidefod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228600"/>
            <a:ext cx="144463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/>
            </a:lvl1pPr>
          </a:lstStyle>
          <a:p>
            <a:fld id="{613E07EC-1C64-4E59-9358-C8DEE659B3A6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250825" y="228600"/>
            <a:ext cx="252413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spcBef>
                <a:spcPct val="0"/>
              </a:spcBef>
            </a:pPr>
            <a:r>
              <a:rPr lang="da-DK" sz="1000"/>
              <a:t>Side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706438" y="228600"/>
            <a:ext cx="698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spcBef>
                <a:spcPct val="0"/>
              </a:spcBef>
            </a:pPr>
            <a:r>
              <a:rPr lang="da-DK" sz="1000"/>
              <a:t>/</a:t>
            </a:r>
          </a:p>
        </p:txBody>
      </p: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8426450" y="250825"/>
            <a:ext cx="719138" cy="720725"/>
            <a:chOff x="4565" y="2076"/>
            <a:chExt cx="453" cy="454"/>
          </a:xfrm>
        </p:grpSpPr>
        <p:sp>
          <p:nvSpPr>
            <p:cNvPr id="1036" name="Rectangle 12"/>
            <p:cNvSpPr>
              <a:spLocks noChangeArrowheads="1"/>
            </p:cNvSpPr>
            <p:nvPr userDrawn="1"/>
          </p:nvSpPr>
          <p:spPr bwMode="auto">
            <a:xfrm>
              <a:off x="4565" y="2076"/>
              <a:ext cx="453" cy="45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37" name="Freeform 13"/>
            <p:cNvSpPr>
              <a:spLocks/>
            </p:cNvSpPr>
            <p:nvPr userDrawn="1"/>
          </p:nvSpPr>
          <p:spPr bwMode="auto">
            <a:xfrm>
              <a:off x="4845" y="2244"/>
              <a:ext cx="55" cy="105"/>
            </a:xfrm>
            <a:custGeom>
              <a:avLst/>
              <a:gdLst/>
              <a:ahLst/>
              <a:cxnLst>
                <a:cxn ang="0">
                  <a:pos x="1822" y="3476"/>
                </a:cxn>
                <a:cxn ang="0">
                  <a:pos x="1769" y="1304"/>
                </a:cxn>
                <a:cxn ang="0">
                  <a:pos x="1634" y="1178"/>
                </a:cxn>
                <a:cxn ang="0">
                  <a:pos x="1616" y="420"/>
                </a:cxn>
                <a:cxn ang="0">
                  <a:pos x="1767" y="262"/>
                </a:cxn>
                <a:cxn ang="0">
                  <a:pos x="1767" y="0"/>
                </a:cxn>
                <a:cxn ang="0">
                  <a:pos x="54" y="0"/>
                </a:cxn>
                <a:cxn ang="0">
                  <a:pos x="54" y="262"/>
                </a:cxn>
                <a:cxn ang="0">
                  <a:pos x="207" y="420"/>
                </a:cxn>
                <a:cxn ang="0">
                  <a:pos x="187" y="1178"/>
                </a:cxn>
                <a:cxn ang="0">
                  <a:pos x="53" y="1304"/>
                </a:cxn>
                <a:cxn ang="0">
                  <a:pos x="0" y="3476"/>
                </a:cxn>
                <a:cxn ang="0">
                  <a:pos x="1822" y="3476"/>
                </a:cxn>
              </a:cxnLst>
              <a:rect l="0" t="0" r="r" b="b"/>
              <a:pathLst>
                <a:path w="1822" h="3476">
                  <a:moveTo>
                    <a:pt x="1822" y="3476"/>
                  </a:moveTo>
                  <a:lnTo>
                    <a:pt x="1769" y="1304"/>
                  </a:lnTo>
                  <a:lnTo>
                    <a:pt x="1634" y="1178"/>
                  </a:lnTo>
                  <a:lnTo>
                    <a:pt x="1616" y="420"/>
                  </a:lnTo>
                  <a:lnTo>
                    <a:pt x="1767" y="262"/>
                  </a:lnTo>
                  <a:lnTo>
                    <a:pt x="1767" y="0"/>
                  </a:lnTo>
                  <a:lnTo>
                    <a:pt x="54" y="0"/>
                  </a:lnTo>
                  <a:lnTo>
                    <a:pt x="54" y="262"/>
                  </a:lnTo>
                  <a:lnTo>
                    <a:pt x="207" y="420"/>
                  </a:lnTo>
                  <a:lnTo>
                    <a:pt x="187" y="1178"/>
                  </a:lnTo>
                  <a:lnTo>
                    <a:pt x="53" y="1304"/>
                  </a:lnTo>
                  <a:lnTo>
                    <a:pt x="0" y="3476"/>
                  </a:lnTo>
                  <a:lnTo>
                    <a:pt x="1822" y="34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38" name="Freeform 14"/>
            <p:cNvSpPr>
              <a:spLocks/>
            </p:cNvSpPr>
            <p:nvPr userDrawn="1"/>
          </p:nvSpPr>
          <p:spPr bwMode="auto">
            <a:xfrm>
              <a:off x="4852" y="2206"/>
              <a:ext cx="42" cy="31"/>
            </a:xfrm>
            <a:custGeom>
              <a:avLst/>
              <a:gdLst/>
              <a:ahLst/>
              <a:cxnLst>
                <a:cxn ang="0">
                  <a:pos x="1392" y="729"/>
                </a:cxn>
                <a:cxn ang="0">
                  <a:pos x="1388" y="651"/>
                </a:cxn>
                <a:cxn ang="0">
                  <a:pos x="1378" y="575"/>
                </a:cxn>
                <a:cxn ang="0">
                  <a:pos x="1360" y="503"/>
                </a:cxn>
                <a:cxn ang="0">
                  <a:pos x="1337" y="435"/>
                </a:cxn>
                <a:cxn ang="0">
                  <a:pos x="1307" y="370"/>
                </a:cxn>
                <a:cxn ang="0">
                  <a:pos x="1272" y="310"/>
                </a:cxn>
                <a:cxn ang="0">
                  <a:pos x="1232" y="255"/>
                </a:cxn>
                <a:cxn ang="0">
                  <a:pos x="1187" y="204"/>
                </a:cxn>
                <a:cxn ang="0">
                  <a:pos x="1137" y="158"/>
                </a:cxn>
                <a:cxn ang="0">
                  <a:pos x="1084" y="118"/>
                </a:cxn>
                <a:cxn ang="0">
                  <a:pos x="1026" y="83"/>
                </a:cxn>
                <a:cxn ang="0">
                  <a:pos x="965" y="54"/>
                </a:cxn>
                <a:cxn ang="0">
                  <a:pos x="900" y="30"/>
                </a:cxn>
                <a:cxn ang="0">
                  <a:pos x="835" y="14"/>
                </a:cxn>
                <a:cxn ang="0">
                  <a:pos x="766" y="4"/>
                </a:cxn>
                <a:cxn ang="0">
                  <a:pos x="695" y="0"/>
                </a:cxn>
                <a:cxn ang="0">
                  <a:pos x="624" y="4"/>
                </a:cxn>
                <a:cxn ang="0">
                  <a:pos x="556" y="14"/>
                </a:cxn>
                <a:cxn ang="0">
                  <a:pos x="490" y="30"/>
                </a:cxn>
                <a:cxn ang="0">
                  <a:pos x="426" y="54"/>
                </a:cxn>
                <a:cxn ang="0">
                  <a:pos x="365" y="83"/>
                </a:cxn>
                <a:cxn ang="0">
                  <a:pos x="309" y="118"/>
                </a:cxn>
                <a:cxn ang="0">
                  <a:pos x="255" y="158"/>
                </a:cxn>
                <a:cxn ang="0">
                  <a:pos x="205" y="204"/>
                </a:cxn>
                <a:cxn ang="0">
                  <a:pos x="160" y="255"/>
                </a:cxn>
                <a:cxn ang="0">
                  <a:pos x="120" y="310"/>
                </a:cxn>
                <a:cxn ang="0">
                  <a:pos x="85" y="370"/>
                </a:cxn>
                <a:cxn ang="0">
                  <a:pos x="55" y="435"/>
                </a:cxn>
                <a:cxn ang="0">
                  <a:pos x="32" y="503"/>
                </a:cxn>
                <a:cxn ang="0">
                  <a:pos x="14" y="575"/>
                </a:cxn>
                <a:cxn ang="0">
                  <a:pos x="4" y="651"/>
                </a:cxn>
                <a:cxn ang="0">
                  <a:pos x="0" y="729"/>
                </a:cxn>
                <a:cxn ang="0">
                  <a:pos x="1392" y="993"/>
                </a:cxn>
              </a:cxnLst>
              <a:rect l="0" t="0" r="r" b="b"/>
              <a:pathLst>
                <a:path w="1392" h="993">
                  <a:moveTo>
                    <a:pt x="1392" y="993"/>
                  </a:moveTo>
                  <a:lnTo>
                    <a:pt x="1392" y="729"/>
                  </a:lnTo>
                  <a:lnTo>
                    <a:pt x="1391" y="690"/>
                  </a:lnTo>
                  <a:lnTo>
                    <a:pt x="1388" y="651"/>
                  </a:lnTo>
                  <a:lnTo>
                    <a:pt x="1384" y="613"/>
                  </a:lnTo>
                  <a:lnTo>
                    <a:pt x="1378" y="575"/>
                  </a:lnTo>
                  <a:lnTo>
                    <a:pt x="1370" y="539"/>
                  </a:lnTo>
                  <a:lnTo>
                    <a:pt x="1360" y="503"/>
                  </a:lnTo>
                  <a:lnTo>
                    <a:pt x="1349" y="469"/>
                  </a:lnTo>
                  <a:lnTo>
                    <a:pt x="1337" y="435"/>
                  </a:lnTo>
                  <a:lnTo>
                    <a:pt x="1322" y="402"/>
                  </a:lnTo>
                  <a:lnTo>
                    <a:pt x="1307" y="370"/>
                  </a:lnTo>
                  <a:lnTo>
                    <a:pt x="1290" y="340"/>
                  </a:lnTo>
                  <a:lnTo>
                    <a:pt x="1272" y="310"/>
                  </a:lnTo>
                  <a:lnTo>
                    <a:pt x="1252" y="282"/>
                  </a:lnTo>
                  <a:lnTo>
                    <a:pt x="1232" y="255"/>
                  </a:lnTo>
                  <a:lnTo>
                    <a:pt x="1210" y="229"/>
                  </a:lnTo>
                  <a:lnTo>
                    <a:pt x="1187" y="204"/>
                  </a:lnTo>
                  <a:lnTo>
                    <a:pt x="1163" y="181"/>
                  </a:lnTo>
                  <a:lnTo>
                    <a:pt x="1137" y="158"/>
                  </a:lnTo>
                  <a:lnTo>
                    <a:pt x="1110" y="138"/>
                  </a:lnTo>
                  <a:lnTo>
                    <a:pt x="1084" y="118"/>
                  </a:lnTo>
                  <a:lnTo>
                    <a:pt x="1055" y="99"/>
                  </a:lnTo>
                  <a:lnTo>
                    <a:pt x="1026" y="83"/>
                  </a:lnTo>
                  <a:lnTo>
                    <a:pt x="996" y="68"/>
                  </a:lnTo>
                  <a:lnTo>
                    <a:pt x="965" y="54"/>
                  </a:lnTo>
                  <a:lnTo>
                    <a:pt x="933" y="42"/>
                  </a:lnTo>
                  <a:lnTo>
                    <a:pt x="900" y="30"/>
                  </a:lnTo>
                  <a:lnTo>
                    <a:pt x="867" y="21"/>
                  </a:lnTo>
                  <a:lnTo>
                    <a:pt x="835" y="14"/>
                  </a:lnTo>
                  <a:lnTo>
                    <a:pt x="800" y="8"/>
                  </a:lnTo>
                  <a:lnTo>
                    <a:pt x="766" y="4"/>
                  </a:lnTo>
                  <a:lnTo>
                    <a:pt x="730" y="1"/>
                  </a:lnTo>
                  <a:lnTo>
                    <a:pt x="695" y="0"/>
                  </a:lnTo>
                  <a:lnTo>
                    <a:pt x="659" y="1"/>
                  </a:lnTo>
                  <a:lnTo>
                    <a:pt x="624" y="4"/>
                  </a:lnTo>
                  <a:lnTo>
                    <a:pt x="590" y="8"/>
                  </a:lnTo>
                  <a:lnTo>
                    <a:pt x="556" y="14"/>
                  </a:lnTo>
                  <a:lnTo>
                    <a:pt x="523" y="21"/>
                  </a:lnTo>
                  <a:lnTo>
                    <a:pt x="490" y="30"/>
                  </a:lnTo>
                  <a:lnTo>
                    <a:pt x="458" y="42"/>
                  </a:lnTo>
                  <a:lnTo>
                    <a:pt x="426" y="54"/>
                  </a:lnTo>
                  <a:lnTo>
                    <a:pt x="395" y="68"/>
                  </a:lnTo>
                  <a:lnTo>
                    <a:pt x="365" y="83"/>
                  </a:lnTo>
                  <a:lnTo>
                    <a:pt x="336" y="99"/>
                  </a:lnTo>
                  <a:lnTo>
                    <a:pt x="309" y="118"/>
                  </a:lnTo>
                  <a:lnTo>
                    <a:pt x="281" y="138"/>
                  </a:lnTo>
                  <a:lnTo>
                    <a:pt x="255" y="158"/>
                  </a:lnTo>
                  <a:lnTo>
                    <a:pt x="229" y="181"/>
                  </a:lnTo>
                  <a:lnTo>
                    <a:pt x="205" y="204"/>
                  </a:lnTo>
                  <a:lnTo>
                    <a:pt x="182" y="229"/>
                  </a:lnTo>
                  <a:lnTo>
                    <a:pt x="160" y="255"/>
                  </a:lnTo>
                  <a:lnTo>
                    <a:pt x="140" y="282"/>
                  </a:lnTo>
                  <a:lnTo>
                    <a:pt x="120" y="310"/>
                  </a:lnTo>
                  <a:lnTo>
                    <a:pt x="102" y="340"/>
                  </a:lnTo>
                  <a:lnTo>
                    <a:pt x="85" y="370"/>
                  </a:lnTo>
                  <a:lnTo>
                    <a:pt x="70" y="402"/>
                  </a:lnTo>
                  <a:lnTo>
                    <a:pt x="55" y="435"/>
                  </a:lnTo>
                  <a:lnTo>
                    <a:pt x="43" y="469"/>
                  </a:lnTo>
                  <a:lnTo>
                    <a:pt x="32" y="503"/>
                  </a:lnTo>
                  <a:lnTo>
                    <a:pt x="23" y="539"/>
                  </a:lnTo>
                  <a:lnTo>
                    <a:pt x="14" y="575"/>
                  </a:lnTo>
                  <a:lnTo>
                    <a:pt x="8" y="613"/>
                  </a:lnTo>
                  <a:lnTo>
                    <a:pt x="4" y="651"/>
                  </a:lnTo>
                  <a:lnTo>
                    <a:pt x="1" y="690"/>
                  </a:lnTo>
                  <a:lnTo>
                    <a:pt x="0" y="729"/>
                  </a:lnTo>
                  <a:lnTo>
                    <a:pt x="0" y="993"/>
                  </a:lnTo>
                  <a:lnTo>
                    <a:pt x="1392" y="9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39" name="Freeform 15"/>
            <p:cNvSpPr>
              <a:spLocks/>
            </p:cNvSpPr>
            <p:nvPr userDrawn="1"/>
          </p:nvSpPr>
          <p:spPr bwMode="auto">
            <a:xfrm>
              <a:off x="4683" y="2244"/>
              <a:ext cx="55" cy="105"/>
            </a:xfrm>
            <a:custGeom>
              <a:avLst/>
              <a:gdLst/>
              <a:ahLst/>
              <a:cxnLst>
                <a:cxn ang="0">
                  <a:pos x="0" y="3476"/>
                </a:cxn>
                <a:cxn ang="0">
                  <a:pos x="56" y="1304"/>
                </a:cxn>
                <a:cxn ang="0">
                  <a:pos x="190" y="1178"/>
                </a:cxn>
                <a:cxn ang="0">
                  <a:pos x="207" y="420"/>
                </a:cxn>
                <a:cxn ang="0">
                  <a:pos x="56" y="262"/>
                </a:cxn>
                <a:cxn ang="0">
                  <a:pos x="56" y="0"/>
                </a:cxn>
                <a:cxn ang="0">
                  <a:pos x="1770" y="0"/>
                </a:cxn>
                <a:cxn ang="0">
                  <a:pos x="1770" y="262"/>
                </a:cxn>
                <a:cxn ang="0">
                  <a:pos x="1617" y="420"/>
                </a:cxn>
                <a:cxn ang="0">
                  <a:pos x="1637" y="1178"/>
                </a:cxn>
                <a:cxn ang="0">
                  <a:pos x="1772" y="1304"/>
                </a:cxn>
                <a:cxn ang="0">
                  <a:pos x="1825" y="3476"/>
                </a:cxn>
                <a:cxn ang="0">
                  <a:pos x="0" y="3476"/>
                </a:cxn>
              </a:cxnLst>
              <a:rect l="0" t="0" r="r" b="b"/>
              <a:pathLst>
                <a:path w="1825" h="3476">
                  <a:moveTo>
                    <a:pt x="0" y="3476"/>
                  </a:moveTo>
                  <a:lnTo>
                    <a:pt x="56" y="1304"/>
                  </a:lnTo>
                  <a:lnTo>
                    <a:pt x="190" y="1178"/>
                  </a:lnTo>
                  <a:lnTo>
                    <a:pt x="207" y="420"/>
                  </a:lnTo>
                  <a:lnTo>
                    <a:pt x="56" y="262"/>
                  </a:lnTo>
                  <a:lnTo>
                    <a:pt x="56" y="0"/>
                  </a:lnTo>
                  <a:lnTo>
                    <a:pt x="1770" y="0"/>
                  </a:lnTo>
                  <a:lnTo>
                    <a:pt x="1770" y="262"/>
                  </a:lnTo>
                  <a:lnTo>
                    <a:pt x="1617" y="420"/>
                  </a:lnTo>
                  <a:lnTo>
                    <a:pt x="1637" y="1178"/>
                  </a:lnTo>
                  <a:lnTo>
                    <a:pt x="1772" y="1304"/>
                  </a:lnTo>
                  <a:lnTo>
                    <a:pt x="1825" y="3476"/>
                  </a:lnTo>
                  <a:lnTo>
                    <a:pt x="0" y="34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40" name="Freeform 16"/>
            <p:cNvSpPr>
              <a:spLocks/>
            </p:cNvSpPr>
            <p:nvPr userDrawn="1"/>
          </p:nvSpPr>
          <p:spPr bwMode="auto">
            <a:xfrm>
              <a:off x="4689" y="2206"/>
              <a:ext cx="42" cy="31"/>
            </a:xfrm>
            <a:custGeom>
              <a:avLst/>
              <a:gdLst/>
              <a:ahLst/>
              <a:cxnLst>
                <a:cxn ang="0">
                  <a:pos x="0" y="729"/>
                </a:cxn>
                <a:cxn ang="0">
                  <a:pos x="3" y="651"/>
                </a:cxn>
                <a:cxn ang="0">
                  <a:pos x="13" y="575"/>
                </a:cxn>
                <a:cxn ang="0">
                  <a:pos x="31" y="503"/>
                </a:cxn>
                <a:cxn ang="0">
                  <a:pos x="54" y="435"/>
                </a:cxn>
                <a:cxn ang="0">
                  <a:pos x="84" y="370"/>
                </a:cxn>
                <a:cxn ang="0">
                  <a:pos x="119" y="310"/>
                </a:cxn>
                <a:cxn ang="0">
                  <a:pos x="159" y="255"/>
                </a:cxn>
                <a:cxn ang="0">
                  <a:pos x="205" y="204"/>
                </a:cxn>
                <a:cxn ang="0">
                  <a:pos x="254" y="158"/>
                </a:cxn>
                <a:cxn ang="0">
                  <a:pos x="307" y="118"/>
                </a:cxn>
                <a:cxn ang="0">
                  <a:pos x="365" y="83"/>
                </a:cxn>
                <a:cxn ang="0">
                  <a:pos x="426" y="54"/>
                </a:cxn>
                <a:cxn ang="0">
                  <a:pos x="490" y="30"/>
                </a:cxn>
                <a:cxn ang="0">
                  <a:pos x="555" y="14"/>
                </a:cxn>
                <a:cxn ang="0">
                  <a:pos x="624" y="4"/>
                </a:cxn>
                <a:cxn ang="0">
                  <a:pos x="695" y="0"/>
                </a:cxn>
                <a:cxn ang="0">
                  <a:pos x="766" y="4"/>
                </a:cxn>
                <a:cxn ang="0">
                  <a:pos x="835" y="14"/>
                </a:cxn>
                <a:cxn ang="0">
                  <a:pos x="901" y="30"/>
                </a:cxn>
                <a:cxn ang="0">
                  <a:pos x="965" y="54"/>
                </a:cxn>
                <a:cxn ang="0">
                  <a:pos x="1026" y="83"/>
                </a:cxn>
                <a:cxn ang="0">
                  <a:pos x="1083" y="118"/>
                </a:cxn>
                <a:cxn ang="0">
                  <a:pos x="1137" y="158"/>
                </a:cxn>
                <a:cxn ang="0">
                  <a:pos x="1186" y="204"/>
                </a:cxn>
                <a:cxn ang="0">
                  <a:pos x="1232" y="255"/>
                </a:cxn>
                <a:cxn ang="0">
                  <a:pos x="1272" y="310"/>
                </a:cxn>
                <a:cxn ang="0">
                  <a:pos x="1307" y="370"/>
                </a:cxn>
                <a:cxn ang="0">
                  <a:pos x="1337" y="435"/>
                </a:cxn>
                <a:cxn ang="0">
                  <a:pos x="1359" y="503"/>
                </a:cxn>
                <a:cxn ang="0">
                  <a:pos x="1377" y="575"/>
                </a:cxn>
                <a:cxn ang="0">
                  <a:pos x="1388" y="651"/>
                </a:cxn>
                <a:cxn ang="0">
                  <a:pos x="1391" y="729"/>
                </a:cxn>
                <a:cxn ang="0">
                  <a:pos x="0" y="993"/>
                </a:cxn>
              </a:cxnLst>
              <a:rect l="0" t="0" r="r" b="b"/>
              <a:pathLst>
                <a:path w="1391" h="993">
                  <a:moveTo>
                    <a:pt x="0" y="993"/>
                  </a:moveTo>
                  <a:lnTo>
                    <a:pt x="0" y="729"/>
                  </a:lnTo>
                  <a:lnTo>
                    <a:pt x="0" y="690"/>
                  </a:lnTo>
                  <a:lnTo>
                    <a:pt x="3" y="651"/>
                  </a:lnTo>
                  <a:lnTo>
                    <a:pt x="7" y="613"/>
                  </a:lnTo>
                  <a:lnTo>
                    <a:pt x="13" y="575"/>
                  </a:lnTo>
                  <a:lnTo>
                    <a:pt x="21" y="539"/>
                  </a:lnTo>
                  <a:lnTo>
                    <a:pt x="31" y="503"/>
                  </a:lnTo>
                  <a:lnTo>
                    <a:pt x="42" y="469"/>
                  </a:lnTo>
                  <a:lnTo>
                    <a:pt x="54" y="435"/>
                  </a:lnTo>
                  <a:lnTo>
                    <a:pt x="69" y="402"/>
                  </a:lnTo>
                  <a:lnTo>
                    <a:pt x="84" y="370"/>
                  </a:lnTo>
                  <a:lnTo>
                    <a:pt x="101" y="340"/>
                  </a:lnTo>
                  <a:lnTo>
                    <a:pt x="119" y="310"/>
                  </a:lnTo>
                  <a:lnTo>
                    <a:pt x="139" y="282"/>
                  </a:lnTo>
                  <a:lnTo>
                    <a:pt x="159" y="255"/>
                  </a:lnTo>
                  <a:lnTo>
                    <a:pt x="181" y="229"/>
                  </a:lnTo>
                  <a:lnTo>
                    <a:pt x="205" y="204"/>
                  </a:lnTo>
                  <a:lnTo>
                    <a:pt x="228" y="181"/>
                  </a:lnTo>
                  <a:lnTo>
                    <a:pt x="254" y="158"/>
                  </a:lnTo>
                  <a:lnTo>
                    <a:pt x="281" y="138"/>
                  </a:lnTo>
                  <a:lnTo>
                    <a:pt x="307" y="118"/>
                  </a:lnTo>
                  <a:lnTo>
                    <a:pt x="336" y="99"/>
                  </a:lnTo>
                  <a:lnTo>
                    <a:pt x="365" y="83"/>
                  </a:lnTo>
                  <a:lnTo>
                    <a:pt x="395" y="68"/>
                  </a:lnTo>
                  <a:lnTo>
                    <a:pt x="426" y="54"/>
                  </a:lnTo>
                  <a:lnTo>
                    <a:pt x="458" y="42"/>
                  </a:lnTo>
                  <a:lnTo>
                    <a:pt x="490" y="30"/>
                  </a:lnTo>
                  <a:lnTo>
                    <a:pt x="523" y="21"/>
                  </a:lnTo>
                  <a:lnTo>
                    <a:pt x="555" y="14"/>
                  </a:lnTo>
                  <a:lnTo>
                    <a:pt x="590" y="8"/>
                  </a:lnTo>
                  <a:lnTo>
                    <a:pt x="624" y="4"/>
                  </a:lnTo>
                  <a:lnTo>
                    <a:pt x="659" y="1"/>
                  </a:lnTo>
                  <a:lnTo>
                    <a:pt x="695" y="0"/>
                  </a:lnTo>
                  <a:lnTo>
                    <a:pt x="730" y="1"/>
                  </a:lnTo>
                  <a:lnTo>
                    <a:pt x="766" y="4"/>
                  </a:lnTo>
                  <a:lnTo>
                    <a:pt x="800" y="8"/>
                  </a:lnTo>
                  <a:lnTo>
                    <a:pt x="835" y="14"/>
                  </a:lnTo>
                  <a:lnTo>
                    <a:pt x="868" y="21"/>
                  </a:lnTo>
                  <a:lnTo>
                    <a:pt x="901" y="30"/>
                  </a:lnTo>
                  <a:lnTo>
                    <a:pt x="934" y="42"/>
                  </a:lnTo>
                  <a:lnTo>
                    <a:pt x="965" y="54"/>
                  </a:lnTo>
                  <a:lnTo>
                    <a:pt x="996" y="68"/>
                  </a:lnTo>
                  <a:lnTo>
                    <a:pt x="1026" y="83"/>
                  </a:lnTo>
                  <a:lnTo>
                    <a:pt x="1056" y="99"/>
                  </a:lnTo>
                  <a:lnTo>
                    <a:pt x="1083" y="118"/>
                  </a:lnTo>
                  <a:lnTo>
                    <a:pt x="1111" y="138"/>
                  </a:lnTo>
                  <a:lnTo>
                    <a:pt x="1137" y="158"/>
                  </a:lnTo>
                  <a:lnTo>
                    <a:pt x="1163" y="181"/>
                  </a:lnTo>
                  <a:lnTo>
                    <a:pt x="1186" y="204"/>
                  </a:lnTo>
                  <a:lnTo>
                    <a:pt x="1210" y="229"/>
                  </a:lnTo>
                  <a:lnTo>
                    <a:pt x="1232" y="255"/>
                  </a:lnTo>
                  <a:lnTo>
                    <a:pt x="1252" y="282"/>
                  </a:lnTo>
                  <a:lnTo>
                    <a:pt x="1272" y="310"/>
                  </a:lnTo>
                  <a:lnTo>
                    <a:pt x="1290" y="340"/>
                  </a:lnTo>
                  <a:lnTo>
                    <a:pt x="1307" y="370"/>
                  </a:lnTo>
                  <a:lnTo>
                    <a:pt x="1322" y="402"/>
                  </a:lnTo>
                  <a:lnTo>
                    <a:pt x="1337" y="435"/>
                  </a:lnTo>
                  <a:lnTo>
                    <a:pt x="1349" y="469"/>
                  </a:lnTo>
                  <a:lnTo>
                    <a:pt x="1359" y="503"/>
                  </a:lnTo>
                  <a:lnTo>
                    <a:pt x="1370" y="539"/>
                  </a:lnTo>
                  <a:lnTo>
                    <a:pt x="1377" y="575"/>
                  </a:lnTo>
                  <a:lnTo>
                    <a:pt x="1383" y="613"/>
                  </a:lnTo>
                  <a:lnTo>
                    <a:pt x="1388" y="651"/>
                  </a:lnTo>
                  <a:lnTo>
                    <a:pt x="1390" y="690"/>
                  </a:lnTo>
                  <a:lnTo>
                    <a:pt x="1391" y="729"/>
                  </a:lnTo>
                  <a:lnTo>
                    <a:pt x="1391" y="993"/>
                  </a:lnTo>
                  <a:lnTo>
                    <a:pt x="0" y="9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41" name="Freeform 17"/>
            <p:cNvSpPr>
              <a:spLocks/>
            </p:cNvSpPr>
            <p:nvPr userDrawn="1"/>
          </p:nvSpPr>
          <p:spPr bwMode="auto">
            <a:xfrm>
              <a:off x="4695" y="2168"/>
              <a:ext cx="30" cy="35"/>
            </a:xfrm>
            <a:custGeom>
              <a:avLst/>
              <a:gdLst/>
              <a:ahLst/>
              <a:cxnLst>
                <a:cxn ang="0">
                  <a:pos x="502" y="0"/>
                </a:cxn>
                <a:cxn ang="0">
                  <a:pos x="385" y="378"/>
                </a:cxn>
                <a:cxn ang="0">
                  <a:pos x="0" y="291"/>
                </a:cxn>
                <a:cxn ang="0">
                  <a:pos x="269" y="582"/>
                </a:cxn>
                <a:cxn ang="0">
                  <a:pos x="0" y="872"/>
                </a:cxn>
                <a:cxn ang="0">
                  <a:pos x="385" y="785"/>
                </a:cxn>
                <a:cxn ang="0">
                  <a:pos x="502" y="1162"/>
                </a:cxn>
                <a:cxn ang="0">
                  <a:pos x="620" y="785"/>
                </a:cxn>
                <a:cxn ang="0">
                  <a:pos x="1006" y="873"/>
                </a:cxn>
                <a:cxn ang="0">
                  <a:pos x="739" y="582"/>
                </a:cxn>
                <a:cxn ang="0">
                  <a:pos x="1006" y="291"/>
                </a:cxn>
                <a:cxn ang="0">
                  <a:pos x="620" y="378"/>
                </a:cxn>
                <a:cxn ang="0">
                  <a:pos x="502" y="0"/>
                </a:cxn>
              </a:cxnLst>
              <a:rect l="0" t="0" r="r" b="b"/>
              <a:pathLst>
                <a:path w="1006" h="1162">
                  <a:moveTo>
                    <a:pt x="502" y="0"/>
                  </a:moveTo>
                  <a:lnTo>
                    <a:pt x="385" y="378"/>
                  </a:lnTo>
                  <a:lnTo>
                    <a:pt x="0" y="291"/>
                  </a:lnTo>
                  <a:lnTo>
                    <a:pt x="269" y="582"/>
                  </a:lnTo>
                  <a:lnTo>
                    <a:pt x="0" y="872"/>
                  </a:lnTo>
                  <a:lnTo>
                    <a:pt x="385" y="785"/>
                  </a:lnTo>
                  <a:lnTo>
                    <a:pt x="502" y="1162"/>
                  </a:lnTo>
                  <a:lnTo>
                    <a:pt x="620" y="785"/>
                  </a:lnTo>
                  <a:lnTo>
                    <a:pt x="1006" y="873"/>
                  </a:lnTo>
                  <a:lnTo>
                    <a:pt x="739" y="582"/>
                  </a:lnTo>
                  <a:lnTo>
                    <a:pt x="1006" y="291"/>
                  </a:lnTo>
                  <a:lnTo>
                    <a:pt x="620" y="378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42" name="Freeform 18"/>
            <p:cNvSpPr>
              <a:spLocks/>
            </p:cNvSpPr>
            <p:nvPr userDrawn="1"/>
          </p:nvSpPr>
          <p:spPr bwMode="auto">
            <a:xfrm>
              <a:off x="4858" y="2168"/>
              <a:ext cx="30" cy="35"/>
            </a:xfrm>
            <a:custGeom>
              <a:avLst/>
              <a:gdLst/>
              <a:ahLst/>
              <a:cxnLst>
                <a:cxn ang="0">
                  <a:pos x="503" y="0"/>
                </a:cxn>
                <a:cxn ang="0">
                  <a:pos x="621" y="378"/>
                </a:cxn>
                <a:cxn ang="0">
                  <a:pos x="1008" y="291"/>
                </a:cxn>
                <a:cxn ang="0">
                  <a:pos x="739" y="582"/>
                </a:cxn>
                <a:cxn ang="0">
                  <a:pos x="1008" y="872"/>
                </a:cxn>
                <a:cxn ang="0">
                  <a:pos x="621" y="785"/>
                </a:cxn>
                <a:cxn ang="0">
                  <a:pos x="503" y="1162"/>
                </a:cxn>
                <a:cxn ang="0">
                  <a:pos x="386" y="785"/>
                </a:cxn>
                <a:cxn ang="0">
                  <a:pos x="0" y="873"/>
                </a:cxn>
                <a:cxn ang="0">
                  <a:pos x="269" y="582"/>
                </a:cxn>
                <a:cxn ang="0">
                  <a:pos x="0" y="291"/>
                </a:cxn>
                <a:cxn ang="0">
                  <a:pos x="386" y="378"/>
                </a:cxn>
                <a:cxn ang="0">
                  <a:pos x="503" y="0"/>
                </a:cxn>
              </a:cxnLst>
              <a:rect l="0" t="0" r="r" b="b"/>
              <a:pathLst>
                <a:path w="1008" h="1162">
                  <a:moveTo>
                    <a:pt x="503" y="0"/>
                  </a:moveTo>
                  <a:lnTo>
                    <a:pt x="621" y="378"/>
                  </a:lnTo>
                  <a:lnTo>
                    <a:pt x="1008" y="291"/>
                  </a:lnTo>
                  <a:lnTo>
                    <a:pt x="739" y="582"/>
                  </a:lnTo>
                  <a:lnTo>
                    <a:pt x="1008" y="872"/>
                  </a:lnTo>
                  <a:lnTo>
                    <a:pt x="621" y="785"/>
                  </a:lnTo>
                  <a:lnTo>
                    <a:pt x="503" y="1162"/>
                  </a:lnTo>
                  <a:lnTo>
                    <a:pt x="386" y="785"/>
                  </a:lnTo>
                  <a:lnTo>
                    <a:pt x="0" y="873"/>
                  </a:lnTo>
                  <a:lnTo>
                    <a:pt x="269" y="582"/>
                  </a:lnTo>
                  <a:lnTo>
                    <a:pt x="0" y="291"/>
                  </a:lnTo>
                  <a:lnTo>
                    <a:pt x="386" y="378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43" name="Freeform 19"/>
            <p:cNvSpPr>
              <a:spLocks/>
            </p:cNvSpPr>
            <p:nvPr userDrawn="1"/>
          </p:nvSpPr>
          <p:spPr bwMode="auto">
            <a:xfrm>
              <a:off x="4756" y="2252"/>
              <a:ext cx="71" cy="97"/>
            </a:xfrm>
            <a:custGeom>
              <a:avLst/>
              <a:gdLst/>
              <a:ahLst/>
              <a:cxnLst>
                <a:cxn ang="0">
                  <a:pos x="2176" y="492"/>
                </a:cxn>
                <a:cxn ang="0">
                  <a:pos x="2319" y="0"/>
                </a:cxn>
                <a:cxn ang="0">
                  <a:pos x="0" y="336"/>
                </a:cxn>
                <a:cxn ang="0">
                  <a:pos x="66" y="3198"/>
                </a:cxn>
                <a:cxn ang="0">
                  <a:pos x="739" y="2182"/>
                </a:cxn>
                <a:cxn ang="0">
                  <a:pos x="741" y="2135"/>
                </a:cxn>
                <a:cxn ang="0">
                  <a:pos x="747" y="2090"/>
                </a:cxn>
                <a:cxn ang="0">
                  <a:pos x="757" y="2046"/>
                </a:cxn>
                <a:cxn ang="0">
                  <a:pos x="772" y="2004"/>
                </a:cxn>
                <a:cxn ang="0">
                  <a:pos x="790" y="1965"/>
                </a:cxn>
                <a:cxn ang="0">
                  <a:pos x="811" y="1928"/>
                </a:cxn>
                <a:cxn ang="0">
                  <a:pos x="835" y="1894"/>
                </a:cxn>
                <a:cxn ang="0">
                  <a:pos x="862" y="1863"/>
                </a:cxn>
                <a:cxn ang="0">
                  <a:pos x="892" y="1836"/>
                </a:cxn>
                <a:cxn ang="0">
                  <a:pos x="925" y="1811"/>
                </a:cxn>
                <a:cxn ang="0">
                  <a:pos x="960" y="1790"/>
                </a:cxn>
                <a:cxn ang="0">
                  <a:pos x="996" y="1772"/>
                </a:cxn>
                <a:cxn ang="0">
                  <a:pos x="1035" y="1757"/>
                </a:cxn>
                <a:cxn ang="0">
                  <a:pos x="1074" y="1747"/>
                </a:cxn>
                <a:cxn ang="0">
                  <a:pos x="1116" y="1741"/>
                </a:cxn>
                <a:cxn ang="0">
                  <a:pos x="1159" y="1739"/>
                </a:cxn>
                <a:cxn ang="0">
                  <a:pos x="1202" y="1741"/>
                </a:cxn>
                <a:cxn ang="0">
                  <a:pos x="1244" y="1747"/>
                </a:cxn>
                <a:cxn ang="0">
                  <a:pos x="1284" y="1757"/>
                </a:cxn>
                <a:cxn ang="0">
                  <a:pos x="1323" y="1772"/>
                </a:cxn>
                <a:cxn ang="0">
                  <a:pos x="1360" y="1790"/>
                </a:cxn>
                <a:cxn ang="0">
                  <a:pos x="1395" y="1811"/>
                </a:cxn>
                <a:cxn ang="0">
                  <a:pos x="1428" y="1836"/>
                </a:cxn>
                <a:cxn ang="0">
                  <a:pos x="1458" y="1863"/>
                </a:cxn>
                <a:cxn ang="0">
                  <a:pos x="1486" y="1894"/>
                </a:cxn>
                <a:cxn ang="0">
                  <a:pos x="1509" y="1928"/>
                </a:cxn>
                <a:cxn ang="0">
                  <a:pos x="1531" y="1965"/>
                </a:cxn>
                <a:cxn ang="0">
                  <a:pos x="1549" y="2004"/>
                </a:cxn>
                <a:cxn ang="0">
                  <a:pos x="1563" y="2046"/>
                </a:cxn>
                <a:cxn ang="0">
                  <a:pos x="1573" y="2090"/>
                </a:cxn>
                <a:cxn ang="0">
                  <a:pos x="1580" y="2135"/>
                </a:cxn>
                <a:cxn ang="0">
                  <a:pos x="1583" y="2182"/>
                </a:cxn>
                <a:cxn ang="0">
                  <a:pos x="2249" y="3198"/>
                </a:cxn>
              </a:cxnLst>
              <a:rect l="0" t="0" r="r" b="b"/>
              <a:pathLst>
                <a:path w="2319" h="3198">
                  <a:moveTo>
                    <a:pt x="2249" y="3198"/>
                  </a:moveTo>
                  <a:lnTo>
                    <a:pt x="2176" y="492"/>
                  </a:lnTo>
                  <a:lnTo>
                    <a:pt x="2319" y="336"/>
                  </a:lnTo>
                  <a:lnTo>
                    <a:pt x="2319" y="0"/>
                  </a:lnTo>
                  <a:lnTo>
                    <a:pt x="0" y="0"/>
                  </a:lnTo>
                  <a:lnTo>
                    <a:pt x="0" y="336"/>
                  </a:lnTo>
                  <a:lnTo>
                    <a:pt x="141" y="492"/>
                  </a:lnTo>
                  <a:lnTo>
                    <a:pt x="66" y="3198"/>
                  </a:lnTo>
                  <a:lnTo>
                    <a:pt x="739" y="3198"/>
                  </a:lnTo>
                  <a:lnTo>
                    <a:pt x="739" y="2182"/>
                  </a:lnTo>
                  <a:lnTo>
                    <a:pt x="739" y="2159"/>
                  </a:lnTo>
                  <a:lnTo>
                    <a:pt x="741" y="2135"/>
                  </a:lnTo>
                  <a:lnTo>
                    <a:pt x="744" y="2112"/>
                  </a:lnTo>
                  <a:lnTo>
                    <a:pt x="747" y="2090"/>
                  </a:lnTo>
                  <a:lnTo>
                    <a:pt x="752" y="2067"/>
                  </a:lnTo>
                  <a:lnTo>
                    <a:pt x="757" y="2046"/>
                  </a:lnTo>
                  <a:lnTo>
                    <a:pt x="764" y="2025"/>
                  </a:lnTo>
                  <a:lnTo>
                    <a:pt x="772" y="2004"/>
                  </a:lnTo>
                  <a:lnTo>
                    <a:pt x="781" y="1984"/>
                  </a:lnTo>
                  <a:lnTo>
                    <a:pt x="790" y="1965"/>
                  </a:lnTo>
                  <a:lnTo>
                    <a:pt x="800" y="1947"/>
                  </a:lnTo>
                  <a:lnTo>
                    <a:pt x="811" y="1928"/>
                  </a:lnTo>
                  <a:lnTo>
                    <a:pt x="823" y="1912"/>
                  </a:lnTo>
                  <a:lnTo>
                    <a:pt x="835" y="1894"/>
                  </a:lnTo>
                  <a:lnTo>
                    <a:pt x="849" y="1879"/>
                  </a:lnTo>
                  <a:lnTo>
                    <a:pt x="862" y="1863"/>
                  </a:lnTo>
                  <a:lnTo>
                    <a:pt x="878" y="1849"/>
                  </a:lnTo>
                  <a:lnTo>
                    <a:pt x="892" y="1836"/>
                  </a:lnTo>
                  <a:lnTo>
                    <a:pt x="908" y="1823"/>
                  </a:lnTo>
                  <a:lnTo>
                    <a:pt x="925" y="1811"/>
                  </a:lnTo>
                  <a:lnTo>
                    <a:pt x="941" y="1800"/>
                  </a:lnTo>
                  <a:lnTo>
                    <a:pt x="960" y="1790"/>
                  </a:lnTo>
                  <a:lnTo>
                    <a:pt x="977" y="1780"/>
                  </a:lnTo>
                  <a:lnTo>
                    <a:pt x="996" y="1772"/>
                  </a:lnTo>
                  <a:lnTo>
                    <a:pt x="1015" y="1765"/>
                  </a:lnTo>
                  <a:lnTo>
                    <a:pt x="1035" y="1757"/>
                  </a:lnTo>
                  <a:lnTo>
                    <a:pt x="1055" y="1752"/>
                  </a:lnTo>
                  <a:lnTo>
                    <a:pt x="1074" y="1747"/>
                  </a:lnTo>
                  <a:lnTo>
                    <a:pt x="1095" y="1744"/>
                  </a:lnTo>
                  <a:lnTo>
                    <a:pt x="1116" y="1741"/>
                  </a:lnTo>
                  <a:lnTo>
                    <a:pt x="1137" y="1740"/>
                  </a:lnTo>
                  <a:lnTo>
                    <a:pt x="1159" y="1739"/>
                  </a:lnTo>
                  <a:lnTo>
                    <a:pt x="1180" y="1740"/>
                  </a:lnTo>
                  <a:lnTo>
                    <a:pt x="1202" y="1741"/>
                  </a:lnTo>
                  <a:lnTo>
                    <a:pt x="1223" y="1744"/>
                  </a:lnTo>
                  <a:lnTo>
                    <a:pt x="1244" y="1747"/>
                  </a:lnTo>
                  <a:lnTo>
                    <a:pt x="1265" y="1752"/>
                  </a:lnTo>
                  <a:lnTo>
                    <a:pt x="1284" y="1757"/>
                  </a:lnTo>
                  <a:lnTo>
                    <a:pt x="1304" y="1765"/>
                  </a:lnTo>
                  <a:lnTo>
                    <a:pt x="1323" y="1772"/>
                  </a:lnTo>
                  <a:lnTo>
                    <a:pt x="1342" y="1780"/>
                  </a:lnTo>
                  <a:lnTo>
                    <a:pt x="1360" y="1790"/>
                  </a:lnTo>
                  <a:lnTo>
                    <a:pt x="1378" y="1800"/>
                  </a:lnTo>
                  <a:lnTo>
                    <a:pt x="1395" y="1811"/>
                  </a:lnTo>
                  <a:lnTo>
                    <a:pt x="1412" y="1823"/>
                  </a:lnTo>
                  <a:lnTo>
                    <a:pt x="1428" y="1836"/>
                  </a:lnTo>
                  <a:lnTo>
                    <a:pt x="1444" y="1849"/>
                  </a:lnTo>
                  <a:lnTo>
                    <a:pt x="1458" y="1863"/>
                  </a:lnTo>
                  <a:lnTo>
                    <a:pt x="1472" y="1879"/>
                  </a:lnTo>
                  <a:lnTo>
                    <a:pt x="1486" y="1894"/>
                  </a:lnTo>
                  <a:lnTo>
                    <a:pt x="1498" y="1912"/>
                  </a:lnTo>
                  <a:lnTo>
                    <a:pt x="1509" y="1928"/>
                  </a:lnTo>
                  <a:lnTo>
                    <a:pt x="1521" y="1947"/>
                  </a:lnTo>
                  <a:lnTo>
                    <a:pt x="1531" y="1965"/>
                  </a:lnTo>
                  <a:lnTo>
                    <a:pt x="1540" y="1984"/>
                  </a:lnTo>
                  <a:lnTo>
                    <a:pt x="1549" y="2004"/>
                  </a:lnTo>
                  <a:lnTo>
                    <a:pt x="1557" y="2025"/>
                  </a:lnTo>
                  <a:lnTo>
                    <a:pt x="1563" y="2046"/>
                  </a:lnTo>
                  <a:lnTo>
                    <a:pt x="1569" y="2067"/>
                  </a:lnTo>
                  <a:lnTo>
                    <a:pt x="1573" y="2090"/>
                  </a:lnTo>
                  <a:lnTo>
                    <a:pt x="1577" y="2112"/>
                  </a:lnTo>
                  <a:lnTo>
                    <a:pt x="1580" y="2135"/>
                  </a:lnTo>
                  <a:lnTo>
                    <a:pt x="1582" y="2159"/>
                  </a:lnTo>
                  <a:lnTo>
                    <a:pt x="1583" y="2182"/>
                  </a:lnTo>
                  <a:lnTo>
                    <a:pt x="1583" y="3198"/>
                  </a:lnTo>
                  <a:lnTo>
                    <a:pt x="2249" y="31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44" name="Freeform 20"/>
            <p:cNvSpPr>
              <a:spLocks/>
            </p:cNvSpPr>
            <p:nvPr userDrawn="1"/>
          </p:nvSpPr>
          <p:spPr bwMode="auto">
            <a:xfrm>
              <a:off x="4760" y="2209"/>
              <a:ext cx="63" cy="36"/>
            </a:xfrm>
            <a:custGeom>
              <a:avLst/>
              <a:gdLst/>
              <a:ahLst/>
              <a:cxnLst>
                <a:cxn ang="0">
                  <a:pos x="1973" y="1192"/>
                </a:cxn>
                <a:cxn ang="0">
                  <a:pos x="1955" y="585"/>
                </a:cxn>
                <a:cxn ang="0">
                  <a:pos x="2096" y="449"/>
                </a:cxn>
                <a:cxn ang="0">
                  <a:pos x="2096" y="0"/>
                </a:cxn>
                <a:cxn ang="0">
                  <a:pos x="1670" y="0"/>
                </a:cxn>
                <a:cxn ang="0">
                  <a:pos x="1670" y="387"/>
                </a:cxn>
                <a:cxn ang="0">
                  <a:pos x="1252" y="387"/>
                </a:cxn>
                <a:cxn ang="0">
                  <a:pos x="1252" y="6"/>
                </a:cxn>
                <a:cxn ang="0">
                  <a:pos x="841" y="6"/>
                </a:cxn>
                <a:cxn ang="0">
                  <a:pos x="841" y="387"/>
                </a:cxn>
                <a:cxn ang="0">
                  <a:pos x="425" y="387"/>
                </a:cxn>
                <a:cxn ang="0">
                  <a:pos x="425" y="0"/>
                </a:cxn>
                <a:cxn ang="0">
                  <a:pos x="0" y="0"/>
                </a:cxn>
                <a:cxn ang="0">
                  <a:pos x="0" y="449"/>
                </a:cxn>
                <a:cxn ang="0">
                  <a:pos x="140" y="585"/>
                </a:cxn>
                <a:cxn ang="0">
                  <a:pos x="122" y="1192"/>
                </a:cxn>
                <a:cxn ang="0">
                  <a:pos x="1973" y="1192"/>
                </a:cxn>
              </a:cxnLst>
              <a:rect l="0" t="0" r="r" b="b"/>
              <a:pathLst>
                <a:path w="2096" h="1192">
                  <a:moveTo>
                    <a:pt x="1973" y="1192"/>
                  </a:moveTo>
                  <a:lnTo>
                    <a:pt x="1955" y="585"/>
                  </a:lnTo>
                  <a:lnTo>
                    <a:pt x="2096" y="449"/>
                  </a:lnTo>
                  <a:lnTo>
                    <a:pt x="2096" y="0"/>
                  </a:lnTo>
                  <a:lnTo>
                    <a:pt x="1670" y="0"/>
                  </a:lnTo>
                  <a:lnTo>
                    <a:pt x="1670" y="387"/>
                  </a:lnTo>
                  <a:lnTo>
                    <a:pt x="1252" y="387"/>
                  </a:lnTo>
                  <a:lnTo>
                    <a:pt x="1252" y="6"/>
                  </a:lnTo>
                  <a:lnTo>
                    <a:pt x="841" y="6"/>
                  </a:lnTo>
                  <a:lnTo>
                    <a:pt x="841" y="387"/>
                  </a:lnTo>
                  <a:lnTo>
                    <a:pt x="425" y="387"/>
                  </a:lnTo>
                  <a:lnTo>
                    <a:pt x="425" y="0"/>
                  </a:lnTo>
                  <a:lnTo>
                    <a:pt x="0" y="0"/>
                  </a:lnTo>
                  <a:lnTo>
                    <a:pt x="0" y="449"/>
                  </a:lnTo>
                  <a:lnTo>
                    <a:pt x="140" y="585"/>
                  </a:lnTo>
                  <a:lnTo>
                    <a:pt x="122" y="1192"/>
                  </a:lnTo>
                  <a:lnTo>
                    <a:pt x="1973" y="11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45" name="Freeform 21"/>
            <p:cNvSpPr>
              <a:spLocks/>
            </p:cNvSpPr>
            <p:nvPr userDrawn="1"/>
          </p:nvSpPr>
          <p:spPr bwMode="auto">
            <a:xfrm>
              <a:off x="4766" y="2160"/>
              <a:ext cx="51" cy="44"/>
            </a:xfrm>
            <a:custGeom>
              <a:avLst/>
              <a:gdLst/>
              <a:ahLst/>
              <a:cxnLst>
                <a:cxn ang="0">
                  <a:pos x="1701" y="1444"/>
                </a:cxn>
                <a:cxn ang="0">
                  <a:pos x="850" y="0"/>
                </a:cxn>
                <a:cxn ang="0">
                  <a:pos x="0" y="1444"/>
                </a:cxn>
                <a:cxn ang="0">
                  <a:pos x="1701" y="1444"/>
                </a:cxn>
              </a:cxnLst>
              <a:rect l="0" t="0" r="r" b="b"/>
              <a:pathLst>
                <a:path w="1701" h="1444">
                  <a:moveTo>
                    <a:pt x="1701" y="1444"/>
                  </a:moveTo>
                  <a:lnTo>
                    <a:pt x="850" y="0"/>
                  </a:lnTo>
                  <a:lnTo>
                    <a:pt x="0" y="1444"/>
                  </a:lnTo>
                  <a:lnTo>
                    <a:pt x="1701" y="14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46" name="Freeform 22"/>
            <p:cNvSpPr>
              <a:spLocks/>
            </p:cNvSpPr>
            <p:nvPr userDrawn="1"/>
          </p:nvSpPr>
          <p:spPr bwMode="auto">
            <a:xfrm>
              <a:off x="4781" y="2133"/>
              <a:ext cx="21" cy="24"/>
            </a:xfrm>
            <a:custGeom>
              <a:avLst/>
              <a:gdLst/>
              <a:ahLst/>
              <a:cxnLst>
                <a:cxn ang="0">
                  <a:pos x="2" y="352"/>
                </a:cxn>
                <a:cxn ang="0">
                  <a:pos x="17" y="276"/>
                </a:cxn>
                <a:cxn ang="0">
                  <a:pos x="47" y="206"/>
                </a:cxn>
                <a:cxn ang="0">
                  <a:pos x="88" y="143"/>
                </a:cxn>
                <a:cxn ang="0">
                  <a:pos x="142" y="90"/>
                </a:cxn>
                <a:cxn ang="0">
                  <a:pos x="205" y="47"/>
                </a:cxn>
                <a:cxn ang="0">
                  <a:pos x="275" y="17"/>
                </a:cxn>
                <a:cxn ang="0">
                  <a:pos x="352" y="2"/>
                </a:cxn>
                <a:cxn ang="0">
                  <a:pos x="457" y="5"/>
                </a:cxn>
                <a:cxn ang="0">
                  <a:pos x="546" y="32"/>
                </a:cxn>
                <a:cxn ang="0">
                  <a:pos x="609" y="67"/>
                </a:cxn>
                <a:cxn ang="0">
                  <a:pos x="653" y="101"/>
                </a:cxn>
                <a:cxn ang="0">
                  <a:pos x="660" y="116"/>
                </a:cxn>
                <a:cxn ang="0">
                  <a:pos x="653" y="132"/>
                </a:cxn>
                <a:cxn ang="0">
                  <a:pos x="638" y="137"/>
                </a:cxn>
                <a:cxn ang="0">
                  <a:pos x="615" y="129"/>
                </a:cxn>
                <a:cxn ang="0">
                  <a:pos x="559" y="107"/>
                </a:cxn>
                <a:cxn ang="0">
                  <a:pos x="499" y="102"/>
                </a:cxn>
                <a:cxn ang="0">
                  <a:pos x="441" y="108"/>
                </a:cxn>
                <a:cxn ang="0">
                  <a:pos x="387" y="124"/>
                </a:cxn>
                <a:cxn ang="0">
                  <a:pos x="339" y="151"/>
                </a:cxn>
                <a:cxn ang="0">
                  <a:pos x="296" y="186"/>
                </a:cxn>
                <a:cxn ang="0">
                  <a:pos x="261" y="228"/>
                </a:cxn>
                <a:cxn ang="0">
                  <a:pos x="236" y="276"/>
                </a:cxn>
                <a:cxn ang="0">
                  <a:pos x="219" y="329"/>
                </a:cxn>
                <a:cxn ang="0">
                  <a:pos x="214" y="386"/>
                </a:cxn>
                <a:cxn ang="0">
                  <a:pos x="219" y="443"/>
                </a:cxn>
                <a:cxn ang="0">
                  <a:pos x="236" y="498"/>
                </a:cxn>
                <a:cxn ang="0">
                  <a:pos x="262" y="546"/>
                </a:cxn>
                <a:cxn ang="0">
                  <a:pos x="296" y="589"/>
                </a:cxn>
                <a:cxn ang="0">
                  <a:pos x="339" y="624"/>
                </a:cxn>
                <a:cxn ang="0">
                  <a:pos x="387" y="650"/>
                </a:cxn>
                <a:cxn ang="0">
                  <a:pos x="440" y="667"/>
                </a:cxn>
                <a:cxn ang="0">
                  <a:pos x="497" y="672"/>
                </a:cxn>
                <a:cxn ang="0">
                  <a:pos x="553" y="667"/>
                </a:cxn>
                <a:cxn ang="0">
                  <a:pos x="630" y="638"/>
                </a:cxn>
                <a:cxn ang="0">
                  <a:pos x="663" y="621"/>
                </a:cxn>
                <a:cxn ang="0">
                  <a:pos x="678" y="627"/>
                </a:cxn>
                <a:cxn ang="0">
                  <a:pos x="685" y="640"/>
                </a:cxn>
                <a:cxn ang="0">
                  <a:pos x="681" y="655"/>
                </a:cxn>
                <a:cxn ang="0">
                  <a:pos x="641" y="695"/>
                </a:cxn>
                <a:cxn ang="0">
                  <a:pos x="582" y="735"/>
                </a:cxn>
                <a:cxn ang="0">
                  <a:pos x="496" y="770"/>
                </a:cxn>
                <a:cxn ang="0">
                  <a:pos x="391" y="783"/>
                </a:cxn>
                <a:cxn ang="0">
                  <a:pos x="314" y="775"/>
                </a:cxn>
                <a:cxn ang="0">
                  <a:pos x="240" y="752"/>
                </a:cxn>
                <a:cxn ang="0">
                  <a:pos x="174" y="717"/>
                </a:cxn>
                <a:cxn ang="0">
                  <a:pos x="115" y="669"/>
                </a:cxn>
                <a:cxn ang="0">
                  <a:pos x="68" y="611"/>
                </a:cxn>
                <a:cxn ang="0">
                  <a:pos x="31" y="545"/>
                </a:cxn>
                <a:cxn ang="0">
                  <a:pos x="8" y="471"/>
                </a:cxn>
              </a:cxnLst>
              <a:rect l="0" t="0" r="r" b="b"/>
              <a:pathLst>
                <a:path w="685" h="783">
                  <a:moveTo>
                    <a:pt x="1" y="412"/>
                  </a:moveTo>
                  <a:lnTo>
                    <a:pt x="0" y="391"/>
                  </a:lnTo>
                  <a:lnTo>
                    <a:pt x="1" y="371"/>
                  </a:lnTo>
                  <a:lnTo>
                    <a:pt x="2" y="352"/>
                  </a:lnTo>
                  <a:lnTo>
                    <a:pt x="4" y="332"/>
                  </a:lnTo>
                  <a:lnTo>
                    <a:pt x="8" y="313"/>
                  </a:lnTo>
                  <a:lnTo>
                    <a:pt x="12" y="294"/>
                  </a:lnTo>
                  <a:lnTo>
                    <a:pt x="17" y="276"/>
                  </a:lnTo>
                  <a:lnTo>
                    <a:pt x="24" y="258"/>
                  </a:lnTo>
                  <a:lnTo>
                    <a:pt x="31" y="240"/>
                  </a:lnTo>
                  <a:lnTo>
                    <a:pt x="38" y="223"/>
                  </a:lnTo>
                  <a:lnTo>
                    <a:pt x="47" y="206"/>
                  </a:lnTo>
                  <a:lnTo>
                    <a:pt x="57" y="189"/>
                  </a:lnTo>
                  <a:lnTo>
                    <a:pt x="67" y="174"/>
                  </a:lnTo>
                  <a:lnTo>
                    <a:pt x="77" y="158"/>
                  </a:lnTo>
                  <a:lnTo>
                    <a:pt x="88" y="143"/>
                  </a:lnTo>
                  <a:lnTo>
                    <a:pt x="101" y="130"/>
                  </a:lnTo>
                  <a:lnTo>
                    <a:pt x="114" y="115"/>
                  </a:lnTo>
                  <a:lnTo>
                    <a:pt x="128" y="103"/>
                  </a:lnTo>
                  <a:lnTo>
                    <a:pt x="142" y="90"/>
                  </a:lnTo>
                  <a:lnTo>
                    <a:pt x="156" y="78"/>
                  </a:lnTo>
                  <a:lnTo>
                    <a:pt x="172" y="68"/>
                  </a:lnTo>
                  <a:lnTo>
                    <a:pt x="188" y="57"/>
                  </a:lnTo>
                  <a:lnTo>
                    <a:pt x="205" y="47"/>
                  </a:lnTo>
                  <a:lnTo>
                    <a:pt x="221" y="39"/>
                  </a:lnTo>
                  <a:lnTo>
                    <a:pt x="239" y="31"/>
                  </a:lnTo>
                  <a:lnTo>
                    <a:pt x="256" y="24"/>
                  </a:lnTo>
                  <a:lnTo>
                    <a:pt x="275" y="17"/>
                  </a:lnTo>
                  <a:lnTo>
                    <a:pt x="293" y="12"/>
                  </a:lnTo>
                  <a:lnTo>
                    <a:pt x="313" y="8"/>
                  </a:lnTo>
                  <a:lnTo>
                    <a:pt x="332" y="4"/>
                  </a:lnTo>
                  <a:lnTo>
                    <a:pt x="352" y="2"/>
                  </a:lnTo>
                  <a:lnTo>
                    <a:pt x="372" y="1"/>
                  </a:lnTo>
                  <a:lnTo>
                    <a:pt x="402" y="0"/>
                  </a:lnTo>
                  <a:lnTo>
                    <a:pt x="430" y="2"/>
                  </a:lnTo>
                  <a:lnTo>
                    <a:pt x="457" y="5"/>
                  </a:lnTo>
                  <a:lnTo>
                    <a:pt x="482" y="10"/>
                  </a:lnTo>
                  <a:lnTo>
                    <a:pt x="505" y="16"/>
                  </a:lnTo>
                  <a:lnTo>
                    <a:pt x="527" y="24"/>
                  </a:lnTo>
                  <a:lnTo>
                    <a:pt x="546" y="32"/>
                  </a:lnTo>
                  <a:lnTo>
                    <a:pt x="565" y="40"/>
                  </a:lnTo>
                  <a:lnTo>
                    <a:pt x="581" y="49"/>
                  </a:lnTo>
                  <a:lnTo>
                    <a:pt x="596" y="57"/>
                  </a:lnTo>
                  <a:lnTo>
                    <a:pt x="609" y="67"/>
                  </a:lnTo>
                  <a:lnTo>
                    <a:pt x="621" y="75"/>
                  </a:lnTo>
                  <a:lnTo>
                    <a:pt x="639" y="88"/>
                  </a:lnTo>
                  <a:lnTo>
                    <a:pt x="650" y="98"/>
                  </a:lnTo>
                  <a:lnTo>
                    <a:pt x="653" y="101"/>
                  </a:lnTo>
                  <a:lnTo>
                    <a:pt x="656" y="105"/>
                  </a:lnTo>
                  <a:lnTo>
                    <a:pt x="658" y="108"/>
                  </a:lnTo>
                  <a:lnTo>
                    <a:pt x="659" y="112"/>
                  </a:lnTo>
                  <a:lnTo>
                    <a:pt x="660" y="116"/>
                  </a:lnTo>
                  <a:lnTo>
                    <a:pt x="659" y="120"/>
                  </a:lnTo>
                  <a:lnTo>
                    <a:pt x="658" y="124"/>
                  </a:lnTo>
                  <a:lnTo>
                    <a:pt x="656" y="129"/>
                  </a:lnTo>
                  <a:lnTo>
                    <a:pt x="653" y="132"/>
                  </a:lnTo>
                  <a:lnTo>
                    <a:pt x="650" y="134"/>
                  </a:lnTo>
                  <a:lnTo>
                    <a:pt x="646" y="136"/>
                  </a:lnTo>
                  <a:lnTo>
                    <a:pt x="642" y="137"/>
                  </a:lnTo>
                  <a:lnTo>
                    <a:pt x="638" y="137"/>
                  </a:lnTo>
                  <a:lnTo>
                    <a:pt x="634" y="137"/>
                  </a:lnTo>
                  <a:lnTo>
                    <a:pt x="629" y="136"/>
                  </a:lnTo>
                  <a:lnTo>
                    <a:pt x="625" y="134"/>
                  </a:lnTo>
                  <a:lnTo>
                    <a:pt x="615" y="129"/>
                  </a:lnTo>
                  <a:lnTo>
                    <a:pt x="604" y="123"/>
                  </a:lnTo>
                  <a:lnTo>
                    <a:pt x="592" y="117"/>
                  </a:lnTo>
                  <a:lnTo>
                    <a:pt x="576" y="112"/>
                  </a:lnTo>
                  <a:lnTo>
                    <a:pt x="559" y="107"/>
                  </a:lnTo>
                  <a:lnTo>
                    <a:pt x="537" y="104"/>
                  </a:lnTo>
                  <a:lnTo>
                    <a:pt x="526" y="103"/>
                  </a:lnTo>
                  <a:lnTo>
                    <a:pt x="513" y="102"/>
                  </a:lnTo>
                  <a:lnTo>
                    <a:pt x="499" y="102"/>
                  </a:lnTo>
                  <a:lnTo>
                    <a:pt x="485" y="102"/>
                  </a:lnTo>
                  <a:lnTo>
                    <a:pt x="469" y="103"/>
                  </a:lnTo>
                  <a:lnTo>
                    <a:pt x="455" y="105"/>
                  </a:lnTo>
                  <a:lnTo>
                    <a:pt x="441" y="108"/>
                  </a:lnTo>
                  <a:lnTo>
                    <a:pt x="427" y="111"/>
                  </a:lnTo>
                  <a:lnTo>
                    <a:pt x="414" y="115"/>
                  </a:lnTo>
                  <a:lnTo>
                    <a:pt x="400" y="119"/>
                  </a:lnTo>
                  <a:lnTo>
                    <a:pt x="387" y="124"/>
                  </a:lnTo>
                  <a:lnTo>
                    <a:pt x="375" y="131"/>
                  </a:lnTo>
                  <a:lnTo>
                    <a:pt x="362" y="137"/>
                  </a:lnTo>
                  <a:lnTo>
                    <a:pt x="350" y="143"/>
                  </a:lnTo>
                  <a:lnTo>
                    <a:pt x="339" y="151"/>
                  </a:lnTo>
                  <a:lnTo>
                    <a:pt x="327" y="158"/>
                  </a:lnTo>
                  <a:lnTo>
                    <a:pt x="316" y="168"/>
                  </a:lnTo>
                  <a:lnTo>
                    <a:pt x="306" y="176"/>
                  </a:lnTo>
                  <a:lnTo>
                    <a:pt x="296" y="186"/>
                  </a:lnTo>
                  <a:lnTo>
                    <a:pt x="286" y="195"/>
                  </a:lnTo>
                  <a:lnTo>
                    <a:pt x="278" y="206"/>
                  </a:lnTo>
                  <a:lnTo>
                    <a:pt x="270" y="217"/>
                  </a:lnTo>
                  <a:lnTo>
                    <a:pt x="261" y="228"/>
                  </a:lnTo>
                  <a:lnTo>
                    <a:pt x="254" y="240"/>
                  </a:lnTo>
                  <a:lnTo>
                    <a:pt x="247" y="251"/>
                  </a:lnTo>
                  <a:lnTo>
                    <a:pt x="241" y="263"/>
                  </a:lnTo>
                  <a:lnTo>
                    <a:pt x="236" y="276"/>
                  </a:lnTo>
                  <a:lnTo>
                    <a:pt x="230" y="289"/>
                  </a:lnTo>
                  <a:lnTo>
                    <a:pt x="225" y="302"/>
                  </a:lnTo>
                  <a:lnTo>
                    <a:pt x="222" y="316"/>
                  </a:lnTo>
                  <a:lnTo>
                    <a:pt x="219" y="329"/>
                  </a:lnTo>
                  <a:lnTo>
                    <a:pt x="217" y="344"/>
                  </a:lnTo>
                  <a:lnTo>
                    <a:pt x="215" y="357"/>
                  </a:lnTo>
                  <a:lnTo>
                    <a:pt x="214" y="371"/>
                  </a:lnTo>
                  <a:lnTo>
                    <a:pt x="214" y="386"/>
                  </a:lnTo>
                  <a:lnTo>
                    <a:pt x="214" y="401"/>
                  </a:lnTo>
                  <a:lnTo>
                    <a:pt x="215" y="416"/>
                  </a:lnTo>
                  <a:lnTo>
                    <a:pt x="217" y="430"/>
                  </a:lnTo>
                  <a:lnTo>
                    <a:pt x="219" y="443"/>
                  </a:lnTo>
                  <a:lnTo>
                    <a:pt x="222" y="458"/>
                  </a:lnTo>
                  <a:lnTo>
                    <a:pt x="226" y="471"/>
                  </a:lnTo>
                  <a:lnTo>
                    <a:pt x="230" y="485"/>
                  </a:lnTo>
                  <a:lnTo>
                    <a:pt x="236" y="498"/>
                  </a:lnTo>
                  <a:lnTo>
                    <a:pt x="242" y="510"/>
                  </a:lnTo>
                  <a:lnTo>
                    <a:pt x="248" y="523"/>
                  </a:lnTo>
                  <a:lnTo>
                    <a:pt x="254" y="535"/>
                  </a:lnTo>
                  <a:lnTo>
                    <a:pt x="262" y="546"/>
                  </a:lnTo>
                  <a:lnTo>
                    <a:pt x="270" y="558"/>
                  </a:lnTo>
                  <a:lnTo>
                    <a:pt x="279" y="568"/>
                  </a:lnTo>
                  <a:lnTo>
                    <a:pt x="287" y="578"/>
                  </a:lnTo>
                  <a:lnTo>
                    <a:pt x="296" y="589"/>
                  </a:lnTo>
                  <a:lnTo>
                    <a:pt x="307" y="598"/>
                  </a:lnTo>
                  <a:lnTo>
                    <a:pt x="317" y="607"/>
                  </a:lnTo>
                  <a:lnTo>
                    <a:pt x="327" y="615"/>
                  </a:lnTo>
                  <a:lnTo>
                    <a:pt x="339" y="624"/>
                  </a:lnTo>
                  <a:lnTo>
                    <a:pt x="350" y="631"/>
                  </a:lnTo>
                  <a:lnTo>
                    <a:pt x="362" y="638"/>
                  </a:lnTo>
                  <a:lnTo>
                    <a:pt x="375" y="644"/>
                  </a:lnTo>
                  <a:lnTo>
                    <a:pt x="387" y="650"/>
                  </a:lnTo>
                  <a:lnTo>
                    <a:pt x="399" y="654"/>
                  </a:lnTo>
                  <a:lnTo>
                    <a:pt x="413" y="660"/>
                  </a:lnTo>
                  <a:lnTo>
                    <a:pt x="426" y="663"/>
                  </a:lnTo>
                  <a:lnTo>
                    <a:pt x="440" y="667"/>
                  </a:lnTo>
                  <a:lnTo>
                    <a:pt x="454" y="669"/>
                  </a:lnTo>
                  <a:lnTo>
                    <a:pt x="468" y="671"/>
                  </a:lnTo>
                  <a:lnTo>
                    <a:pt x="483" y="672"/>
                  </a:lnTo>
                  <a:lnTo>
                    <a:pt x="497" y="672"/>
                  </a:lnTo>
                  <a:lnTo>
                    <a:pt x="511" y="671"/>
                  </a:lnTo>
                  <a:lnTo>
                    <a:pt x="526" y="670"/>
                  </a:lnTo>
                  <a:lnTo>
                    <a:pt x="540" y="669"/>
                  </a:lnTo>
                  <a:lnTo>
                    <a:pt x="553" y="667"/>
                  </a:lnTo>
                  <a:lnTo>
                    <a:pt x="564" y="664"/>
                  </a:lnTo>
                  <a:lnTo>
                    <a:pt x="586" y="659"/>
                  </a:lnTo>
                  <a:lnTo>
                    <a:pt x="603" y="651"/>
                  </a:lnTo>
                  <a:lnTo>
                    <a:pt x="630" y="638"/>
                  </a:lnTo>
                  <a:lnTo>
                    <a:pt x="650" y="626"/>
                  </a:lnTo>
                  <a:lnTo>
                    <a:pt x="654" y="624"/>
                  </a:lnTo>
                  <a:lnTo>
                    <a:pt x="659" y="623"/>
                  </a:lnTo>
                  <a:lnTo>
                    <a:pt x="663" y="621"/>
                  </a:lnTo>
                  <a:lnTo>
                    <a:pt x="667" y="621"/>
                  </a:lnTo>
                  <a:lnTo>
                    <a:pt x="671" y="621"/>
                  </a:lnTo>
                  <a:lnTo>
                    <a:pt x="675" y="624"/>
                  </a:lnTo>
                  <a:lnTo>
                    <a:pt x="678" y="627"/>
                  </a:lnTo>
                  <a:lnTo>
                    <a:pt x="682" y="630"/>
                  </a:lnTo>
                  <a:lnTo>
                    <a:pt x="684" y="633"/>
                  </a:lnTo>
                  <a:lnTo>
                    <a:pt x="685" y="636"/>
                  </a:lnTo>
                  <a:lnTo>
                    <a:pt x="685" y="640"/>
                  </a:lnTo>
                  <a:lnTo>
                    <a:pt x="685" y="644"/>
                  </a:lnTo>
                  <a:lnTo>
                    <a:pt x="685" y="648"/>
                  </a:lnTo>
                  <a:lnTo>
                    <a:pt x="683" y="651"/>
                  </a:lnTo>
                  <a:lnTo>
                    <a:pt x="681" y="655"/>
                  </a:lnTo>
                  <a:lnTo>
                    <a:pt x="679" y="659"/>
                  </a:lnTo>
                  <a:lnTo>
                    <a:pt x="668" y="669"/>
                  </a:lnTo>
                  <a:lnTo>
                    <a:pt x="652" y="685"/>
                  </a:lnTo>
                  <a:lnTo>
                    <a:pt x="641" y="695"/>
                  </a:lnTo>
                  <a:lnTo>
                    <a:pt x="629" y="704"/>
                  </a:lnTo>
                  <a:lnTo>
                    <a:pt x="615" y="714"/>
                  </a:lnTo>
                  <a:lnTo>
                    <a:pt x="600" y="724"/>
                  </a:lnTo>
                  <a:lnTo>
                    <a:pt x="582" y="735"/>
                  </a:lnTo>
                  <a:lnTo>
                    <a:pt x="564" y="745"/>
                  </a:lnTo>
                  <a:lnTo>
                    <a:pt x="543" y="754"/>
                  </a:lnTo>
                  <a:lnTo>
                    <a:pt x="521" y="762"/>
                  </a:lnTo>
                  <a:lnTo>
                    <a:pt x="496" y="770"/>
                  </a:lnTo>
                  <a:lnTo>
                    <a:pt x="469" y="776"/>
                  </a:lnTo>
                  <a:lnTo>
                    <a:pt x="441" y="780"/>
                  </a:lnTo>
                  <a:lnTo>
                    <a:pt x="412" y="783"/>
                  </a:lnTo>
                  <a:lnTo>
                    <a:pt x="391" y="783"/>
                  </a:lnTo>
                  <a:lnTo>
                    <a:pt x="371" y="783"/>
                  </a:lnTo>
                  <a:lnTo>
                    <a:pt x="352" y="781"/>
                  </a:lnTo>
                  <a:lnTo>
                    <a:pt x="332" y="779"/>
                  </a:lnTo>
                  <a:lnTo>
                    <a:pt x="314" y="775"/>
                  </a:lnTo>
                  <a:lnTo>
                    <a:pt x="294" y="771"/>
                  </a:lnTo>
                  <a:lnTo>
                    <a:pt x="276" y="766"/>
                  </a:lnTo>
                  <a:lnTo>
                    <a:pt x="258" y="759"/>
                  </a:lnTo>
                  <a:lnTo>
                    <a:pt x="240" y="752"/>
                  </a:lnTo>
                  <a:lnTo>
                    <a:pt x="223" y="745"/>
                  </a:lnTo>
                  <a:lnTo>
                    <a:pt x="206" y="737"/>
                  </a:lnTo>
                  <a:lnTo>
                    <a:pt x="189" y="727"/>
                  </a:lnTo>
                  <a:lnTo>
                    <a:pt x="174" y="717"/>
                  </a:lnTo>
                  <a:lnTo>
                    <a:pt x="158" y="706"/>
                  </a:lnTo>
                  <a:lnTo>
                    <a:pt x="144" y="695"/>
                  </a:lnTo>
                  <a:lnTo>
                    <a:pt x="130" y="682"/>
                  </a:lnTo>
                  <a:lnTo>
                    <a:pt x="115" y="669"/>
                  </a:lnTo>
                  <a:lnTo>
                    <a:pt x="103" y="655"/>
                  </a:lnTo>
                  <a:lnTo>
                    <a:pt x="90" y="642"/>
                  </a:lnTo>
                  <a:lnTo>
                    <a:pt x="78" y="627"/>
                  </a:lnTo>
                  <a:lnTo>
                    <a:pt x="68" y="611"/>
                  </a:lnTo>
                  <a:lnTo>
                    <a:pt x="58" y="596"/>
                  </a:lnTo>
                  <a:lnTo>
                    <a:pt x="47" y="579"/>
                  </a:lnTo>
                  <a:lnTo>
                    <a:pt x="39" y="562"/>
                  </a:lnTo>
                  <a:lnTo>
                    <a:pt x="31" y="545"/>
                  </a:lnTo>
                  <a:lnTo>
                    <a:pt x="24" y="527"/>
                  </a:lnTo>
                  <a:lnTo>
                    <a:pt x="17" y="508"/>
                  </a:lnTo>
                  <a:lnTo>
                    <a:pt x="12" y="490"/>
                  </a:lnTo>
                  <a:lnTo>
                    <a:pt x="8" y="471"/>
                  </a:lnTo>
                  <a:lnTo>
                    <a:pt x="4" y="452"/>
                  </a:lnTo>
                  <a:lnTo>
                    <a:pt x="2" y="431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47" name="Freeform 23"/>
            <p:cNvSpPr>
              <a:spLocks/>
            </p:cNvSpPr>
            <p:nvPr userDrawn="1"/>
          </p:nvSpPr>
          <p:spPr bwMode="auto">
            <a:xfrm>
              <a:off x="4695" y="2420"/>
              <a:ext cx="193" cy="53"/>
            </a:xfrm>
            <a:custGeom>
              <a:avLst/>
              <a:gdLst/>
              <a:ahLst/>
              <a:cxnLst>
                <a:cxn ang="0">
                  <a:pos x="3574" y="1713"/>
                </a:cxn>
                <a:cxn ang="0">
                  <a:pos x="3969" y="1539"/>
                </a:cxn>
                <a:cxn ang="0">
                  <a:pos x="4288" y="1273"/>
                </a:cxn>
                <a:cxn ang="0">
                  <a:pos x="4514" y="950"/>
                </a:cxn>
                <a:cxn ang="0">
                  <a:pos x="4634" y="803"/>
                </a:cxn>
                <a:cxn ang="0">
                  <a:pos x="4778" y="1086"/>
                </a:cxn>
                <a:cxn ang="0">
                  <a:pos x="5010" y="1256"/>
                </a:cxn>
                <a:cxn ang="0">
                  <a:pos x="5300" y="1309"/>
                </a:cxn>
                <a:cxn ang="0">
                  <a:pos x="5607" y="1243"/>
                </a:cxn>
                <a:cxn ang="0">
                  <a:pos x="5813" y="1127"/>
                </a:cxn>
                <a:cxn ang="0">
                  <a:pos x="5975" y="1000"/>
                </a:cxn>
                <a:cxn ang="0">
                  <a:pos x="6125" y="842"/>
                </a:cxn>
                <a:cxn ang="0">
                  <a:pos x="6262" y="654"/>
                </a:cxn>
                <a:cxn ang="0">
                  <a:pos x="6367" y="461"/>
                </a:cxn>
                <a:cxn ang="0">
                  <a:pos x="6356" y="422"/>
                </a:cxn>
                <a:cxn ang="0">
                  <a:pos x="6319" y="431"/>
                </a:cxn>
                <a:cxn ang="0">
                  <a:pos x="6166" y="620"/>
                </a:cxn>
                <a:cxn ang="0">
                  <a:pos x="5966" y="774"/>
                </a:cxn>
                <a:cxn ang="0">
                  <a:pos x="5761" y="841"/>
                </a:cxn>
                <a:cxn ang="0">
                  <a:pos x="5387" y="841"/>
                </a:cxn>
                <a:cxn ang="0">
                  <a:pos x="5065" y="706"/>
                </a:cxn>
                <a:cxn ang="0">
                  <a:pos x="4819" y="463"/>
                </a:cxn>
                <a:cxn ang="0">
                  <a:pos x="4674" y="139"/>
                </a:cxn>
                <a:cxn ang="0">
                  <a:pos x="4640" y="6"/>
                </a:cxn>
                <a:cxn ang="0">
                  <a:pos x="4603" y="9"/>
                </a:cxn>
                <a:cxn ang="0">
                  <a:pos x="4539" y="189"/>
                </a:cxn>
                <a:cxn ang="0">
                  <a:pos x="4342" y="526"/>
                </a:cxn>
                <a:cxn ang="0">
                  <a:pos x="4050" y="804"/>
                </a:cxn>
                <a:cxn ang="0">
                  <a:pos x="3681" y="999"/>
                </a:cxn>
                <a:cxn ang="0">
                  <a:pos x="3248" y="1082"/>
                </a:cxn>
                <a:cxn ang="0">
                  <a:pos x="2804" y="1035"/>
                </a:cxn>
                <a:cxn ang="0">
                  <a:pos x="2416" y="870"/>
                </a:cxn>
                <a:cxn ang="0">
                  <a:pos x="2100" y="613"/>
                </a:cxn>
                <a:cxn ang="0">
                  <a:pos x="1875" y="290"/>
                </a:cxn>
                <a:cxn ang="0">
                  <a:pos x="1772" y="19"/>
                </a:cxn>
                <a:cxn ang="0">
                  <a:pos x="1737" y="1"/>
                </a:cxn>
                <a:cxn ang="0">
                  <a:pos x="1716" y="35"/>
                </a:cxn>
                <a:cxn ang="0">
                  <a:pos x="1604" y="378"/>
                </a:cxn>
                <a:cxn ang="0">
                  <a:pos x="1382" y="647"/>
                </a:cxn>
                <a:cxn ang="0">
                  <a:pos x="1079" y="815"/>
                </a:cxn>
                <a:cxn ang="0">
                  <a:pos x="718" y="857"/>
                </a:cxn>
                <a:cxn ang="0">
                  <a:pos x="448" y="796"/>
                </a:cxn>
                <a:cxn ang="0">
                  <a:pos x="258" y="671"/>
                </a:cxn>
                <a:cxn ang="0">
                  <a:pos x="77" y="469"/>
                </a:cxn>
                <a:cxn ang="0">
                  <a:pos x="22" y="418"/>
                </a:cxn>
                <a:cxn ang="0">
                  <a:pos x="0" y="448"/>
                </a:cxn>
                <a:cxn ang="0">
                  <a:pos x="72" y="594"/>
                </a:cxn>
                <a:cxn ang="0">
                  <a:pos x="203" y="792"/>
                </a:cxn>
                <a:cxn ang="0">
                  <a:pos x="350" y="958"/>
                </a:cxn>
                <a:cxn ang="0">
                  <a:pos x="509" y="1094"/>
                </a:cxn>
                <a:cxn ang="0">
                  <a:pos x="674" y="1200"/>
                </a:cxn>
                <a:cxn ang="0">
                  <a:pos x="982" y="1302"/>
                </a:cxn>
                <a:cxn ang="0">
                  <a:pos x="1281" y="1284"/>
                </a:cxn>
                <a:cxn ang="0">
                  <a:pos x="1533" y="1147"/>
                </a:cxn>
                <a:cxn ang="0">
                  <a:pos x="1705" y="896"/>
                </a:cxn>
                <a:cxn ang="0">
                  <a:pos x="1806" y="851"/>
                </a:cxn>
                <a:cxn ang="0">
                  <a:pos x="2005" y="1185"/>
                </a:cxn>
                <a:cxn ang="0">
                  <a:pos x="2298" y="1471"/>
                </a:cxn>
                <a:cxn ang="0">
                  <a:pos x="2672" y="1674"/>
                </a:cxn>
                <a:cxn ang="0">
                  <a:pos x="3115" y="1763"/>
                </a:cxn>
              </a:cxnLst>
              <a:rect l="0" t="0" r="r" b="b"/>
              <a:pathLst>
                <a:path w="6370" h="1765">
                  <a:moveTo>
                    <a:pt x="3182" y="1765"/>
                  </a:moveTo>
                  <a:lnTo>
                    <a:pt x="3250" y="1763"/>
                  </a:lnTo>
                  <a:lnTo>
                    <a:pt x="3317" y="1759"/>
                  </a:lnTo>
                  <a:lnTo>
                    <a:pt x="3383" y="1752"/>
                  </a:lnTo>
                  <a:lnTo>
                    <a:pt x="3448" y="1742"/>
                  </a:lnTo>
                  <a:lnTo>
                    <a:pt x="3512" y="1728"/>
                  </a:lnTo>
                  <a:lnTo>
                    <a:pt x="3574" y="1713"/>
                  </a:lnTo>
                  <a:lnTo>
                    <a:pt x="3634" y="1694"/>
                  </a:lnTo>
                  <a:lnTo>
                    <a:pt x="3694" y="1674"/>
                  </a:lnTo>
                  <a:lnTo>
                    <a:pt x="3752" y="1651"/>
                  </a:lnTo>
                  <a:lnTo>
                    <a:pt x="3808" y="1626"/>
                  </a:lnTo>
                  <a:lnTo>
                    <a:pt x="3864" y="1599"/>
                  </a:lnTo>
                  <a:lnTo>
                    <a:pt x="3917" y="1570"/>
                  </a:lnTo>
                  <a:lnTo>
                    <a:pt x="3969" y="1539"/>
                  </a:lnTo>
                  <a:lnTo>
                    <a:pt x="4020" y="1505"/>
                  </a:lnTo>
                  <a:lnTo>
                    <a:pt x="4069" y="1471"/>
                  </a:lnTo>
                  <a:lnTo>
                    <a:pt x="4116" y="1434"/>
                  </a:lnTo>
                  <a:lnTo>
                    <a:pt x="4161" y="1396"/>
                  </a:lnTo>
                  <a:lnTo>
                    <a:pt x="4205" y="1357"/>
                  </a:lnTo>
                  <a:lnTo>
                    <a:pt x="4248" y="1316"/>
                  </a:lnTo>
                  <a:lnTo>
                    <a:pt x="4288" y="1273"/>
                  </a:lnTo>
                  <a:lnTo>
                    <a:pt x="4326" y="1230"/>
                  </a:lnTo>
                  <a:lnTo>
                    <a:pt x="4362" y="1185"/>
                  </a:lnTo>
                  <a:lnTo>
                    <a:pt x="4397" y="1140"/>
                  </a:lnTo>
                  <a:lnTo>
                    <a:pt x="4429" y="1093"/>
                  </a:lnTo>
                  <a:lnTo>
                    <a:pt x="4460" y="1046"/>
                  </a:lnTo>
                  <a:lnTo>
                    <a:pt x="4489" y="999"/>
                  </a:lnTo>
                  <a:lnTo>
                    <a:pt x="4514" y="950"/>
                  </a:lnTo>
                  <a:lnTo>
                    <a:pt x="4539" y="901"/>
                  </a:lnTo>
                  <a:lnTo>
                    <a:pt x="4562" y="851"/>
                  </a:lnTo>
                  <a:lnTo>
                    <a:pt x="4581" y="801"/>
                  </a:lnTo>
                  <a:lnTo>
                    <a:pt x="4599" y="752"/>
                  </a:lnTo>
                  <a:lnTo>
                    <a:pt x="4614" y="701"/>
                  </a:lnTo>
                  <a:lnTo>
                    <a:pt x="4622" y="753"/>
                  </a:lnTo>
                  <a:lnTo>
                    <a:pt x="4634" y="803"/>
                  </a:lnTo>
                  <a:lnTo>
                    <a:pt x="4647" y="850"/>
                  </a:lnTo>
                  <a:lnTo>
                    <a:pt x="4663" y="896"/>
                  </a:lnTo>
                  <a:lnTo>
                    <a:pt x="4682" y="938"/>
                  </a:lnTo>
                  <a:lnTo>
                    <a:pt x="4703" y="978"/>
                  </a:lnTo>
                  <a:lnTo>
                    <a:pt x="4725" y="1017"/>
                  </a:lnTo>
                  <a:lnTo>
                    <a:pt x="4751" y="1053"/>
                  </a:lnTo>
                  <a:lnTo>
                    <a:pt x="4778" y="1086"/>
                  </a:lnTo>
                  <a:lnTo>
                    <a:pt x="4805" y="1118"/>
                  </a:lnTo>
                  <a:lnTo>
                    <a:pt x="4836" y="1147"/>
                  </a:lnTo>
                  <a:lnTo>
                    <a:pt x="4868" y="1174"/>
                  </a:lnTo>
                  <a:lnTo>
                    <a:pt x="4902" y="1197"/>
                  </a:lnTo>
                  <a:lnTo>
                    <a:pt x="4937" y="1220"/>
                  </a:lnTo>
                  <a:lnTo>
                    <a:pt x="4973" y="1239"/>
                  </a:lnTo>
                  <a:lnTo>
                    <a:pt x="5010" y="1256"/>
                  </a:lnTo>
                  <a:lnTo>
                    <a:pt x="5049" y="1271"/>
                  </a:lnTo>
                  <a:lnTo>
                    <a:pt x="5089" y="1284"/>
                  </a:lnTo>
                  <a:lnTo>
                    <a:pt x="5130" y="1294"/>
                  </a:lnTo>
                  <a:lnTo>
                    <a:pt x="5171" y="1301"/>
                  </a:lnTo>
                  <a:lnTo>
                    <a:pt x="5213" y="1306"/>
                  </a:lnTo>
                  <a:lnTo>
                    <a:pt x="5255" y="1309"/>
                  </a:lnTo>
                  <a:lnTo>
                    <a:pt x="5300" y="1309"/>
                  </a:lnTo>
                  <a:lnTo>
                    <a:pt x="5343" y="1307"/>
                  </a:lnTo>
                  <a:lnTo>
                    <a:pt x="5387" y="1302"/>
                  </a:lnTo>
                  <a:lnTo>
                    <a:pt x="5431" y="1296"/>
                  </a:lnTo>
                  <a:lnTo>
                    <a:pt x="5475" y="1286"/>
                  </a:lnTo>
                  <a:lnTo>
                    <a:pt x="5520" y="1274"/>
                  </a:lnTo>
                  <a:lnTo>
                    <a:pt x="5563" y="1259"/>
                  </a:lnTo>
                  <a:lnTo>
                    <a:pt x="5607" y="1243"/>
                  </a:lnTo>
                  <a:lnTo>
                    <a:pt x="5651" y="1223"/>
                  </a:lnTo>
                  <a:lnTo>
                    <a:pt x="5695" y="1200"/>
                  </a:lnTo>
                  <a:lnTo>
                    <a:pt x="5718" y="1187"/>
                  </a:lnTo>
                  <a:lnTo>
                    <a:pt x="5742" y="1174"/>
                  </a:lnTo>
                  <a:lnTo>
                    <a:pt x="5766" y="1159"/>
                  </a:lnTo>
                  <a:lnTo>
                    <a:pt x="5789" y="1144"/>
                  </a:lnTo>
                  <a:lnTo>
                    <a:pt x="5813" y="1127"/>
                  </a:lnTo>
                  <a:lnTo>
                    <a:pt x="5837" y="1111"/>
                  </a:lnTo>
                  <a:lnTo>
                    <a:pt x="5860" y="1094"/>
                  </a:lnTo>
                  <a:lnTo>
                    <a:pt x="5883" y="1077"/>
                  </a:lnTo>
                  <a:lnTo>
                    <a:pt x="5907" y="1058"/>
                  </a:lnTo>
                  <a:lnTo>
                    <a:pt x="5929" y="1040"/>
                  </a:lnTo>
                  <a:lnTo>
                    <a:pt x="5952" y="1020"/>
                  </a:lnTo>
                  <a:lnTo>
                    <a:pt x="5975" y="1000"/>
                  </a:lnTo>
                  <a:lnTo>
                    <a:pt x="5997" y="979"/>
                  </a:lnTo>
                  <a:lnTo>
                    <a:pt x="6019" y="958"/>
                  </a:lnTo>
                  <a:lnTo>
                    <a:pt x="6041" y="936"/>
                  </a:lnTo>
                  <a:lnTo>
                    <a:pt x="6062" y="914"/>
                  </a:lnTo>
                  <a:lnTo>
                    <a:pt x="6084" y="891"/>
                  </a:lnTo>
                  <a:lnTo>
                    <a:pt x="6104" y="867"/>
                  </a:lnTo>
                  <a:lnTo>
                    <a:pt x="6125" y="842"/>
                  </a:lnTo>
                  <a:lnTo>
                    <a:pt x="6145" y="817"/>
                  </a:lnTo>
                  <a:lnTo>
                    <a:pt x="6166" y="792"/>
                  </a:lnTo>
                  <a:lnTo>
                    <a:pt x="6186" y="765"/>
                  </a:lnTo>
                  <a:lnTo>
                    <a:pt x="6205" y="738"/>
                  </a:lnTo>
                  <a:lnTo>
                    <a:pt x="6225" y="711"/>
                  </a:lnTo>
                  <a:lnTo>
                    <a:pt x="6243" y="683"/>
                  </a:lnTo>
                  <a:lnTo>
                    <a:pt x="6262" y="654"/>
                  </a:lnTo>
                  <a:lnTo>
                    <a:pt x="6279" y="625"/>
                  </a:lnTo>
                  <a:lnTo>
                    <a:pt x="6297" y="594"/>
                  </a:lnTo>
                  <a:lnTo>
                    <a:pt x="6314" y="563"/>
                  </a:lnTo>
                  <a:lnTo>
                    <a:pt x="6332" y="532"/>
                  </a:lnTo>
                  <a:lnTo>
                    <a:pt x="6347" y="500"/>
                  </a:lnTo>
                  <a:lnTo>
                    <a:pt x="6364" y="468"/>
                  </a:lnTo>
                  <a:lnTo>
                    <a:pt x="6367" y="461"/>
                  </a:lnTo>
                  <a:lnTo>
                    <a:pt x="6369" y="455"/>
                  </a:lnTo>
                  <a:lnTo>
                    <a:pt x="6370" y="448"/>
                  </a:lnTo>
                  <a:lnTo>
                    <a:pt x="6370" y="442"/>
                  </a:lnTo>
                  <a:lnTo>
                    <a:pt x="6368" y="436"/>
                  </a:lnTo>
                  <a:lnTo>
                    <a:pt x="6366" y="431"/>
                  </a:lnTo>
                  <a:lnTo>
                    <a:pt x="6362" y="425"/>
                  </a:lnTo>
                  <a:lnTo>
                    <a:pt x="6356" y="422"/>
                  </a:lnTo>
                  <a:lnTo>
                    <a:pt x="6351" y="419"/>
                  </a:lnTo>
                  <a:lnTo>
                    <a:pt x="6346" y="418"/>
                  </a:lnTo>
                  <a:lnTo>
                    <a:pt x="6341" y="418"/>
                  </a:lnTo>
                  <a:lnTo>
                    <a:pt x="6335" y="419"/>
                  </a:lnTo>
                  <a:lnTo>
                    <a:pt x="6330" y="422"/>
                  </a:lnTo>
                  <a:lnTo>
                    <a:pt x="6324" y="425"/>
                  </a:lnTo>
                  <a:lnTo>
                    <a:pt x="6319" y="431"/>
                  </a:lnTo>
                  <a:lnTo>
                    <a:pt x="6315" y="436"/>
                  </a:lnTo>
                  <a:lnTo>
                    <a:pt x="6292" y="469"/>
                  </a:lnTo>
                  <a:lnTo>
                    <a:pt x="6268" y="500"/>
                  </a:lnTo>
                  <a:lnTo>
                    <a:pt x="6243" y="532"/>
                  </a:lnTo>
                  <a:lnTo>
                    <a:pt x="6218" y="562"/>
                  </a:lnTo>
                  <a:lnTo>
                    <a:pt x="6192" y="591"/>
                  </a:lnTo>
                  <a:lnTo>
                    <a:pt x="6166" y="620"/>
                  </a:lnTo>
                  <a:lnTo>
                    <a:pt x="6138" y="646"/>
                  </a:lnTo>
                  <a:lnTo>
                    <a:pt x="6112" y="671"/>
                  </a:lnTo>
                  <a:lnTo>
                    <a:pt x="6084" y="695"/>
                  </a:lnTo>
                  <a:lnTo>
                    <a:pt x="6055" y="718"/>
                  </a:lnTo>
                  <a:lnTo>
                    <a:pt x="6026" y="738"/>
                  </a:lnTo>
                  <a:lnTo>
                    <a:pt x="5996" y="757"/>
                  </a:lnTo>
                  <a:lnTo>
                    <a:pt x="5966" y="774"/>
                  </a:lnTo>
                  <a:lnTo>
                    <a:pt x="5936" y="789"/>
                  </a:lnTo>
                  <a:lnTo>
                    <a:pt x="5920" y="796"/>
                  </a:lnTo>
                  <a:lnTo>
                    <a:pt x="5905" y="802"/>
                  </a:lnTo>
                  <a:lnTo>
                    <a:pt x="5888" y="807"/>
                  </a:lnTo>
                  <a:lnTo>
                    <a:pt x="5873" y="812"/>
                  </a:lnTo>
                  <a:lnTo>
                    <a:pt x="5816" y="829"/>
                  </a:lnTo>
                  <a:lnTo>
                    <a:pt x="5761" y="841"/>
                  </a:lnTo>
                  <a:lnTo>
                    <a:pt x="5705" y="850"/>
                  </a:lnTo>
                  <a:lnTo>
                    <a:pt x="5649" y="857"/>
                  </a:lnTo>
                  <a:lnTo>
                    <a:pt x="5596" y="860"/>
                  </a:lnTo>
                  <a:lnTo>
                    <a:pt x="5542" y="860"/>
                  </a:lnTo>
                  <a:lnTo>
                    <a:pt x="5490" y="857"/>
                  </a:lnTo>
                  <a:lnTo>
                    <a:pt x="5437" y="850"/>
                  </a:lnTo>
                  <a:lnTo>
                    <a:pt x="5387" y="841"/>
                  </a:lnTo>
                  <a:lnTo>
                    <a:pt x="5338" y="830"/>
                  </a:lnTo>
                  <a:lnTo>
                    <a:pt x="5288" y="815"/>
                  </a:lnTo>
                  <a:lnTo>
                    <a:pt x="5241" y="799"/>
                  </a:lnTo>
                  <a:lnTo>
                    <a:pt x="5195" y="779"/>
                  </a:lnTo>
                  <a:lnTo>
                    <a:pt x="5150" y="757"/>
                  </a:lnTo>
                  <a:lnTo>
                    <a:pt x="5107" y="733"/>
                  </a:lnTo>
                  <a:lnTo>
                    <a:pt x="5065" y="706"/>
                  </a:lnTo>
                  <a:lnTo>
                    <a:pt x="5025" y="678"/>
                  </a:lnTo>
                  <a:lnTo>
                    <a:pt x="4986" y="647"/>
                  </a:lnTo>
                  <a:lnTo>
                    <a:pt x="4949" y="614"/>
                  </a:lnTo>
                  <a:lnTo>
                    <a:pt x="4913" y="579"/>
                  </a:lnTo>
                  <a:lnTo>
                    <a:pt x="4880" y="543"/>
                  </a:lnTo>
                  <a:lnTo>
                    <a:pt x="4848" y="504"/>
                  </a:lnTo>
                  <a:lnTo>
                    <a:pt x="4819" y="463"/>
                  </a:lnTo>
                  <a:lnTo>
                    <a:pt x="4791" y="421"/>
                  </a:lnTo>
                  <a:lnTo>
                    <a:pt x="4765" y="378"/>
                  </a:lnTo>
                  <a:lnTo>
                    <a:pt x="4743" y="333"/>
                  </a:lnTo>
                  <a:lnTo>
                    <a:pt x="4722" y="286"/>
                  </a:lnTo>
                  <a:lnTo>
                    <a:pt x="4704" y="239"/>
                  </a:lnTo>
                  <a:lnTo>
                    <a:pt x="4687" y="190"/>
                  </a:lnTo>
                  <a:lnTo>
                    <a:pt x="4674" y="139"/>
                  </a:lnTo>
                  <a:lnTo>
                    <a:pt x="4663" y="88"/>
                  </a:lnTo>
                  <a:lnTo>
                    <a:pt x="4655" y="35"/>
                  </a:lnTo>
                  <a:lnTo>
                    <a:pt x="4653" y="28"/>
                  </a:lnTo>
                  <a:lnTo>
                    <a:pt x="4651" y="21"/>
                  </a:lnTo>
                  <a:lnTo>
                    <a:pt x="4648" y="15"/>
                  </a:lnTo>
                  <a:lnTo>
                    <a:pt x="4644" y="11"/>
                  </a:lnTo>
                  <a:lnTo>
                    <a:pt x="4640" y="6"/>
                  </a:lnTo>
                  <a:lnTo>
                    <a:pt x="4635" y="3"/>
                  </a:lnTo>
                  <a:lnTo>
                    <a:pt x="4630" y="1"/>
                  </a:lnTo>
                  <a:lnTo>
                    <a:pt x="4623" y="0"/>
                  </a:lnTo>
                  <a:lnTo>
                    <a:pt x="4616" y="0"/>
                  </a:lnTo>
                  <a:lnTo>
                    <a:pt x="4611" y="2"/>
                  </a:lnTo>
                  <a:lnTo>
                    <a:pt x="4607" y="5"/>
                  </a:lnTo>
                  <a:lnTo>
                    <a:pt x="4603" y="9"/>
                  </a:lnTo>
                  <a:lnTo>
                    <a:pt x="4600" y="14"/>
                  </a:lnTo>
                  <a:lnTo>
                    <a:pt x="4597" y="19"/>
                  </a:lnTo>
                  <a:lnTo>
                    <a:pt x="4593" y="26"/>
                  </a:lnTo>
                  <a:lnTo>
                    <a:pt x="4591" y="33"/>
                  </a:lnTo>
                  <a:lnTo>
                    <a:pt x="4576" y="86"/>
                  </a:lnTo>
                  <a:lnTo>
                    <a:pt x="4558" y="138"/>
                  </a:lnTo>
                  <a:lnTo>
                    <a:pt x="4539" y="189"/>
                  </a:lnTo>
                  <a:lnTo>
                    <a:pt x="4517" y="240"/>
                  </a:lnTo>
                  <a:lnTo>
                    <a:pt x="4494" y="290"/>
                  </a:lnTo>
                  <a:lnTo>
                    <a:pt x="4467" y="339"/>
                  </a:lnTo>
                  <a:lnTo>
                    <a:pt x="4439" y="387"/>
                  </a:lnTo>
                  <a:lnTo>
                    <a:pt x="4408" y="435"/>
                  </a:lnTo>
                  <a:lnTo>
                    <a:pt x="4376" y="481"/>
                  </a:lnTo>
                  <a:lnTo>
                    <a:pt x="4342" y="526"/>
                  </a:lnTo>
                  <a:lnTo>
                    <a:pt x="4305" y="570"/>
                  </a:lnTo>
                  <a:lnTo>
                    <a:pt x="4267" y="613"/>
                  </a:lnTo>
                  <a:lnTo>
                    <a:pt x="4227" y="654"/>
                  </a:lnTo>
                  <a:lnTo>
                    <a:pt x="4186" y="694"/>
                  </a:lnTo>
                  <a:lnTo>
                    <a:pt x="4143" y="732"/>
                  </a:lnTo>
                  <a:lnTo>
                    <a:pt x="4097" y="769"/>
                  </a:lnTo>
                  <a:lnTo>
                    <a:pt x="4050" y="804"/>
                  </a:lnTo>
                  <a:lnTo>
                    <a:pt x="4002" y="838"/>
                  </a:lnTo>
                  <a:lnTo>
                    <a:pt x="3952" y="870"/>
                  </a:lnTo>
                  <a:lnTo>
                    <a:pt x="3901" y="900"/>
                  </a:lnTo>
                  <a:lnTo>
                    <a:pt x="3847" y="928"/>
                  </a:lnTo>
                  <a:lnTo>
                    <a:pt x="3793" y="953"/>
                  </a:lnTo>
                  <a:lnTo>
                    <a:pt x="3737" y="977"/>
                  </a:lnTo>
                  <a:lnTo>
                    <a:pt x="3681" y="999"/>
                  </a:lnTo>
                  <a:lnTo>
                    <a:pt x="3622" y="1017"/>
                  </a:lnTo>
                  <a:lnTo>
                    <a:pt x="3562" y="1035"/>
                  </a:lnTo>
                  <a:lnTo>
                    <a:pt x="3502" y="1049"/>
                  </a:lnTo>
                  <a:lnTo>
                    <a:pt x="3440" y="1061"/>
                  </a:lnTo>
                  <a:lnTo>
                    <a:pt x="3377" y="1071"/>
                  </a:lnTo>
                  <a:lnTo>
                    <a:pt x="3313" y="1078"/>
                  </a:lnTo>
                  <a:lnTo>
                    <a:pt x="3248" y="1082"/>
                  </a:lnTo>
                  <a:lnTo>
                    <a:pt x="3182" y="1083"/>
                  </a:lnTo>
                  <a:lnTo>
                    <a:pt x="3118" y="1082"/>
                  </a:lnTo>
                  <a:lnTo>
                    <a:pt x="3053" y="1078"/>
                  </a:lnTo>
                  <a:lnTo>
                    <a:pt x="2989" y="1071"/>
                  </a:lnTo>
                  <a:lnTo>
                    <a:pt x="2926" y="1061"/>
                  </a:lnTo>
                  <a:lnTo>
                    <a:pt x="2864" y="1049"/>
                  </a:lnTo>
                  <a:lnTo>
                    <a:pt x="2804" y="1035"/>
                  </a:lnTo>
                  <a:lnTo>
                    <a:pt x="2744" y="1017"/>
                  </a:lnTo>
                  <a:lnTo>
                    <a:pt x="2686" y="999"/>
                  </a:lnTo>
                  <a:lnTo>
                    <a:pt x="2630" y="977"/>
                  </a:lnTo>
                  <a:lnTo>
                    <a:pt x="2574" y="953"/>
                  </a:lnTo>
                  <a:lnTo>
                    <a:pt x="2520" y="928"/>
                  </a:lnTo>
                  <a:lnTo>
                    <a:pt x="2467" y="900"/>
                  </a:lnTo>
                  <a:lnTo>
                    <a:pt x="2416" y="870"/>
                  </a:lnTo>
                  <a:lnTo>
                    <a:pt x="2365" y="838"/>
                  </a:lnTo>
                  <a:lnTo>
                    <a:pt x="2317" y="804"/>
                  </a:lnTo>
                  <a:lnTo>
                    <a:pt x="2271" y="769"/>
                  </a:lnTo>
                  <a:lnTo>
                    <a:pt x="2225" y="732"/>
                  </a:lnTo>
                  <a:lnTo>
                    <a:pt x="2182" y="694"/>
                  </a:lnTo>
                  <a:lnTo>
                    <a:pt x="2140" y="654"/>
                  </a:lnTo>
                  <a:lnTo>
                    <a:pt x="2100" y="613"/>
                  </a:lnTo>
                  <a:lnTo>
                    <a:pt x="2063" y="570"/>
                  </a:lnTo>
                  <a:lnTo>
                    <a:pt x="2026" y="526"/>
                  </a:lnTo>
                  <a:lnTo>
                    <a:pt x="1992" y="481"/>
                  </a:lnTo>
                  <a:lnTo>
                    <a:pt x="1960" y="435"/>
                  </a:lnTo>
                  <a:lnTo>
                    <a:pt x="1929" y="387"/>
                  </a:lnTo>
                  <a:lnTo>
                    <a:pt x="1901" y="339"/>
                  </a:lnTo>
                  <a:lnTo>
                    <a:pt x="1875" y="290"/>
                  </a:lnTo>
                  <a:lnTo>
                    <a:pt x="1851" y="240"/>
                  </a:lnTo>
                  <a:lnTo>
                    <a:pt x="1829" y="189"/>
                  </a:lnTo>
                  <a:lnTo>
                    <a:pt x="1811" y="138"/>
                  </a:lnTo>
                  <a:lnTo>
                    <a:pt x="1793" y="86"/>
                  </a:lnTo>
                  <a:lnTo>
                    <a:pt x="1779" y="33"/>
                  </a:lnTo>
                  <a:lnTo>
                    <a:pt x="1776" y="26"/>
                  </a:lnTo>
                  <a:lnTo>
                    <a:pt x="1772" y="19"/>
                  </a:lnTo>
                  <a:lnTo>
                    <a:pt x="1769" y="14"/>
                  </a:lnTo>
                  <a:lnTo>
                    <a:pt x="1765" y="9"/>
                  </a:lnTo>
                  <a:lnTo>
                    <a:pt x="1761" y="5"/>
                  </a:lnTo>
                  <a:lnTo>
                    <a:pt x="1756" y="2"/>
                  </a:lnTo>
                  <a:lnTo>
                    <a:pt x="1751" y="0"/>
                  </a:lnTo>
                  <a:lnTo>
                    <a:pt x="1745" y="0"/>
                  </a:lnTo>
                  <a:lnTo>
                    <a:pt x="1737" y="1"/>
                  </a:lnTo>
                  <a:lnTo>
                    <a:pt x="1732" y="3"/>
                  </a:lnTo>
                  <a:lnTo>
                    <a:pt x="1727" y="6"/>
                  </a:lnTo>
                  <a:lnTo>
                    <a:pt x="1724" y="11"/>
                  </a:lnTo>
                  <a:lnTo>
                    <a:pt x="1721" y="15"/>
                  </a:lnTo>
                  <a:lnTo>
                    <a:pt x="1719" y="21"/>
                  </a:lnTo>
                  <a:lnTo>
                    <a:pt x="1717" y="28"/>
                  </a:lnTo>
                  <a:lnTo>
                    <a:pt x="1716" y="35"/>
                  </a:lnTo>
                  <a:lnTo>
                    <a:pt x="1708" y="88"/>
                  </a:lnTo>
                  <a:lnTo>
                    <a:pt x="1696" y="139"/>
                  </a:lnTo>
                  <a:lnTo>
                    <a:pt x="1683" y="190"/>
                  </a:lnTo>
                  <a:lnTo>
                    <a:pt x="1666" y="239"/>
                  </a:lnTo>
                  <a:lnTo>
                    <a:pt x="1648" y="286"/>
                  </a:lnTo>
                  <a:lnTo>
                    <a:pt x="1626" y="333"/>
                  </a:lnTo>
                  <a:lnTo>
                    <a:pt x="1604" y="378"/>
                  </a:lnTo>
                  <a:lnTo>
                    <a:pt x="1578" y="421"/>
                  </a:lnTo>
                  <a:lnTo>
                    <a:pt x="1550" y="463"/>
                  </a:lnTo>
                  <a:lnTo>
                    <a:pt x="1520" y="504"/>
                  </a:lnTo>
                  <a:lnTo>
                    <a:pt x="1488" y="543"/>
                  </a:lnTo>
                  <a:lnTo>
                    <a:pt x="1455" y="579"/>
                  </a:lnTo>
                  <a:lnTo>
                    <a:pt x="1419" y="614"/>
                  </a:lnTo>
                  <a:lnTo>
                    <a:pt x="1382" y="647"/>
                  </a:lnTo>
                  <a:lnTo>
                    <a:pt x="1343" y="678"/>
                  </a:lnTo>
                  <a:lnTo>
                    <a:pt x="1303" y="706"/>
                  </a:lnTo>
                  <a:lnTo>
                    <a:pt x="1261" y="733"/>
                  </a:lnTo>
                  <a:lnTo>
                    <a:pt x="1218" y="757"/>
                  </a:lnTo>
                  <a:lnTo>
                    <a:pt x="1172" y="779"/>
                  </a:lnTo>
                  <a:lnTo>
                    <a:pt x="1126" y="799"/>
                  </a:lnTo>
                  <a:lnTo>
                    <a:pt x="1079" y="815"/>
                  </a:lnTo>
                  <a:lnTo>
                    <a:pt x="1030" y="830"/>
                  </a:lnTo>
                  <a:lnTo>
                    <a:pt x="980" y="841"/>
                  </a:lnTo>
                  <a:lnTo>
                    <a:pt x="930" y="850"/>
                  </a:lnTo>
                  <a:lnTo>
                    <a:pt x="878" y="857"/>
                  </a:lnTo>
                  <a:lnTo>
                    <a:pt x="826" y="860"/>
                  </a:lnTo>
                  <a:lnTo>
                    <a:pt x="772" y="860"/>
                  </a:lnTo>
                  <a:lnTo>
                    <a:pt x="718" y="857"/>
                  </a:lnTo>
                  <a:lnTo>
                    <a:pt x="663" y="850"/>
                  </a:lnTo>
                  <a:lnTo>
                    <a:pt x="607" y="841"/>
                  </a:lnTo>
                  <a:lnTo>
                    <a:pt x="552" y="829"/>
                  </a:lnTo>
                  <a:lnTo>
                    <a:pt x="495" y="812"/>
                  </a:lnTo>
                  <a:lnTo>
                    <a:pt x="479" y="807"/>
                  </a:lnTo>
                  <a:lnTo>
                    <a:pt x="463" y="802"/>
                  </a:lnTo>
                  <a:lnTo>
                    <a:pt x="448" y="796"/>
                  </a:lnTo>
                  <a:lnTo>
                    <a:pt x="432" y="789"/>
                  </a:lnTo>
                  <a:lnTo>
                    <a:pt x="402" y="774"/>
                  </a:lnTo>
                  <a:lnTo>
                    <a:pt x="372" y="757"/>
                  </a:lnTo>
                  <a:lnTo>
                    <a:pt x="342" y="738"/>
                  </a:lnTo>
                  <a:lnTo>
                    <a:pt x="313" y="718"/>
                  </a:lnTo>
                  <a:lnTo>
                    <a:pt x="285" y="695"/>
                  </a:lnTo>
                  <a:lnTo>
                    <a:pt x="258" y="671"/>
                  </a:lnTo>
                  <a:lnTo>
                    <a:pt x="230" y="646"/>
                  </a:lnTo>
                  <a:lnTo>
                    <a:pt x="203" y="620"/>
                  </a:lnTo>
                  <a:lnTo>
                    <a:pt x="177" y="591"/>
                  </a:lnTo>
                  <a:lnTo>
                    <a:pt x="152" y="562"/>
                  </a:lnTo>
                  <a:lnTo>
                    <a:pt x="126" y="532"/>
                  </a:lnTo>
                  <a:lnTo>
                    <a:pt x="101" y="500"/>
                  </a:lnTo>
                  <a:lnTo>
                    <a:pt x="77" y="469"/>
                  </a:lnTo>
                  <a:lnTo>
                    <a:pt x="54" y="436"/>
                  </a:lnTo>
                  <a:lnTo>
                    <a:pt x="50" y="431"/>
                  </a:lnTo>
                  <a:lnTo>
                    <a:pt x="44" y="425"/>
                  </a:lnTo>
                  <a:lnTo>
                    <a:pt x="38" y="422"/>
                  </a:lnTo>
                  <a:lnTo>
                    <a:pt x="33" y="419"/>
                  </a:lnTo>
                  <a:lnTo>
                    <a:pt x="28" y="418"/>
                  </a:lnTo>
                  <a:lnTo>
                    <a:pt x="22" y="418"/>
                  </a:lnTo>
                  <a:lnTo>
                    <a:pt x="17" y="419"/>
                  </a:lnTo>
                  <a:lnTo>
                    <a:pt x="13" y="422"/>
                  </a:lnTo>
                  <a:lnTo>
                    <a:pt x="7" y="425"/>
                  </a:lnTo>
                  <a:lnTo>
                    <a:pt x="4" y="431"/>
                  </a:lnTo>
                  <a:lnTo>
                    <a:pt x="1" y="436"/>
                  </a:lnTo>
                  <a:lnTo>
                    <a:pt x="0" y="442"/>
                  </a:lnTo>
                  <a:lnTo>
                    <a:pt x="0" y="448"/>
                  </a:lnTo>
                  <a:lnTo>
                    <a:pt x="1" y="455"/>
                  </a:lnTo>
                  <a:lnTo>
                    <a:pt x="3" y="461"/>
                  </a:lnTo>
                  <a:lnTo>
                    <a:pt x="5" y="468"/>
                  </a:lnTo>
                  <a:lnTo>
                    <a:pt x="22" y="500"/>
                  </a:lnTo>
                  <a:lnTo>
                    <a:pt x="38" y="532"/>
                  </a:lnTo>
                  <a:lnTo>
                    <a:pt x="55" y="563"/>
                  </a:lnTo>
                  <a:lnTo>
                    <a:pt x="72" y="594"/>
                  </a:lnTo>
                  <a:lnTo>
                    <a:pt x="90" y="625"/>
                  </a:lnTo>
                  <a:lnTo>
                    <a:pt x="107" y="654"/>
                  </a:lnTo>
                  <a:lnTo>
                    <a:pt x="126" y="683"/>
                  </a:lnTo>
                  <a:lnTo>
                    <a:pt x="144" y="711"/>
                  </a:lnTo>
                  <a:lnTo>
                    <a:pt x="164" y="738"/>
                  </a:lnTo>
                  <a:lnTo>
                    <a:pt x="183" y="765"/>
                  </a:lnTo>
                  <a:lnTo>
                    <a:pt x="203" y="792"/>
                  </a:lnTo>
                  <a:lnTo>
                    <a:pt x="224" y="817"/>
                  </a:lnTo>
                  <a:lnTo>
                    <a:pt x="244" y="842"/>
                  </a:lnTo>
                  <a:lnTo>
                    <a:pt x="265" y="867"/>
                  </a:lnTo>
                  <a:lnTo>
                    <a:pt x="285" y="891"/>
                  </a:lnTo>
                  <a:lnTo>
                    <a:pt x="307" y="914"/>
                  </a:lnTo>
                  <a:lnTo>
                    <a:pt x="329" y="936"/>
                  </a:lnTo>
                  <a:lnTo>
                    <a:pt x="350" y="958"/>
                  </a:lnTo>
                  <a:lnTo>
                    <a:pt x="372" y="979"/>
                  </a:lnTo>
                  <a:lnTo>
                    <a:pt x="394" y="1000"/>
                  </a:lnTo>
                  <a:lnTo>
                    <a:pt x="417" y="1020"/>
                  </a:lnTo>
                  <a:lnTo>
                    <a:pt x="440" y="1040"/>
                  </a:lnTo>
                  <a:lnTo>
                    <a:pt x="462" y="1058"/>
                  </a:lnTo>
                  <a:lnTo>
                    <a:pt x="486" y="1077"/>
                  </a:lnTo>
                  <a:lnTo>
                    <a:pt x="509" y="1094"/>
                  </a:lnTo>
                  <a:lnTo>
                    <a:pt x="532" y="1111"/>
                  </a:lnTo>
                  <a:lnTo>
                    <a:pt x="556" y="1127"/>
                  </a:lnTo>
                  <a:lnTo>
                    <a:pt x="580" y="1144"/>
                  </a:lnTo>
                  <a:lnTo>
                    <a:pt x="603" y="1159"/>
                  </a:lnTo>
                  <a:lnTo>
                    <a:pt x="627" y="1174"/>
                  </a:lnTo>
                  <a:lnTo>
                    <a:pt x="651" y="1187"/>
                  </a:lnTo>
                  <a:lnTo>
                    <a:pt x="674" y="1200"/>
                  </a:lnTo>
                  <a:lnTo>
                    <a:pt x="718" y="1223"/>
                  </a:lnTo>
                  <a:lnTo>
                    <a:pt x="762" y="1243"/>
                  </a:lnTo>
                  <a:lnTo>
                    <a:pt x="806" y="1259"/>
                  </a:lnTo>
                  <a:lnTo>
                    <a:pt x="850" y="1274"/>
                  </a:lnTo>
                  <a:lnTo>
                    <a:pt x="895" y="1286"/>
                  </a:lnTo>
                  <a:lnTo>
                    <a:pt x="939" y="1296"/>
                  </a:lnTo>
                  <a:lnTo>
                    <a:pt x="982" y="1302"/>
                  </a:lnTo>
                  <a:lnTo>
                    <a:pt x="1026" y="1307"/>
                  </a:lnTo>
                  <a:lnTo>
                    <a:pt x="1071" y="1309"/>
                  </a:lnTo>
                  <a:lnTo>
                    <a:pt x="1114" y="1309"/>
                  </a:lnTo>
                  <a:lnTo>
                    <a:pt x="1156" y="1306"/>
                  </a:lnTo>
                  <a:lnTo>
                    <a:pt x="1198" y="1301"/>
                  </a:lnTo>
                  <a:lnTo>
                    <a:pt x="1239" y="1294"/>
                  </a:lnTo>
                  <a:lnTo>
                    <a:pt x="1281" y="1284"/>
                  </a:lnTo>
                  <a:lnTo>
                    <a:pt x="1320" y="1271"/>
                  </a:lnTo>
                  <a:lnTo>
                    <a:pt x="1359" y="1256"/>
                  </a:lnTo>
                  <a:lnTo>
                    <a:pt x="1396" y="1239"/>
                  </a:lnTo>
                  <a:lnTo>
                    <a:pt x="1432" y="1220"/>
                  </a:lnTo>
                  <a:lnTo>
                    <a:pt x="1467" y="1197"/>
                  </a:lnTo>
                  <a:lnTo>
                    <a:pt x="1501" y="1174"/>
                  </a:lnTo>
                  <a:lnTo>
                    <a:pt x="1533" y="1147"/>
                  </a:lnTo>
                  <a:lnTo>
                    <a:pt x="1563" y="1118"/>
                  </a:lnTo>
                  <a:lnTo>
                    <a:pt x="1591" y="1086"/>
                  </a:lnTo>
                  <a:lnTo>
                    <a:pt x="1618" y="1053"/>
                  </a:lnTo>
                  <a:lnTo>
                    <a:pt x="1643" y="1017"/>
                  </a:lnTo>
                  <a:lnTo>
                    <a:pt x="1665" y="978"/>
                  </a:lnTo>
                  <a:lnTo>
                    <a:pt x="1686" y="938"/>
                  </a:lnTo>
                  <a:lnTo>
                    <a:pt x="1705" y="896"/>
                  </a:lnTo>
                  <a:lnTo>
                    <a:pt x="1720" y="850"/>
                  </a:lnTo>
                  <a:lnTo>
                    <a:pt x="1734" y="803"/>
                  </a:lnTo>
                  <a:lnTo>
                    <a:pt x="1745" y="753"/>
                  </a:lnTo>
                  <a:lnTo>
                    <a:pt x="1753" y="701"/>
                  </a:lnTo>
                  <a:lnTo>
                    <a:pt x="1768" y="752"/>
                  </a:lnTo>
                  <a:lnTo>
                    <a:pt x="1787" y="801"/>
                  </a:lnTo>
                  <a:lnTo>
                    <a:pt x="1806" y="851"/>
                  </a:lnTo>
                  <a:lnTo>
                    <a:pt x="1829" y="901"/>
                  </a:lnTo>
                  <a:lnTo>
                    <a:pt x="1853" y="950"/>
                  </a:lnTo>
                  <a:lnTo>
                    <a:pt x="1880" y="999"/>
                  </a:lnTo>
                  <a:lnTo>
                    <a:pt x="1908" y="1046"/>
                  </a:lnTo>
                  <a:lnTo>
                    <a:pt x="1938" y="1093"/>
                  </a:lnTo>
                  <a:lnTo>
                    <a:pt x="1971" y="1140"/>
                  </a:lnTo>
                  <a:lnTo>
                    <a:pt x="2005" y="1185"/>
                  </a:lnTo>
                  <a:lnTo>
                    <a:pt x="2042" y="1230"/>
                  </a:lnTo>
                  <a:lnTo>
                    <a:pt x="2080" y="1273"/>
                  </a:lnTo>
                  <a:lnTo>
                    <a:pt x="2120" y="1316"/>
                  </a:lnTo>
                  <a:lnTo>
                    <a:pt x="2163" y="1357"/>
                  </a:lnTo>
                  <a:lnTo>
                    <a:pt x="2206" y="1396"/>
                  </a:lnTo>
                  <a:lnTo>
                    <a:pt x="2251" y="1434"/>
                  </a:lnTo>
                  <a:lnTo>
                    <a:pt x="2298" y="1471"/>
                  </a:lnTo>
                  <a:lnTo>
                    <a:pt x="2347" y="1505"/>
                  </a:lnTo>
                  <a:lnTo>
                    <a:pt x="2397" y="1539"/>
                  </a:lnTo>
                  <a:lnTo>
                    <a:pt x="2450" y="1570"/>
                  </a:lnTo>
                  <a:lnTo>
                    <a:pt x="2503" y="1599"/>
                  </a:lnTo>
                  <a:lnTo>
                    <a:pt x="2558" y="1626"/>
                  </a:lnTo>
                  <a:lnTo>
                    <a:pt x="2614" y="1651"/>
                  </a:lnTo>
                  <a:lnTo>
                    <a:pt x="2672" y="1674"/>
                  </a:lnTo>
                  <a:lnTo>
                    <a:pt x="2732" y="1694"/>
                  </a:lnTo>
                  <a:lnTo>
                    <a:pt x="2792" y="1713"/>
                  </a:lnTo>
                  <a:lnTo>
                    <a:pt x="2854" y="1728"/>
                  </a:lnTo>
                  <a:lnTo>
                    <a:pt x="2918" y="1742"/>
                  </a:lnTo>
                  <a:lnTo>
                    <a:pt x="2982" y="1752"/>
                  </a:lnTo>
                  <a:lnTo>
                    <a:pt x="3048" y="1759"/>
                  </a:lnTo>
                  <a:lnTo>
                    <a:pt x="3115" y="1763"/>
                  </a:lnTo>
                  <a:lnTo>
                    <a:pt x="3182" y="176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48" name="Freeform 24"/>
            <p:cNvSpPr>
              <a:spLocks/>
            </p:cNvSpPr>
            <p:nvPr userDrawn="1"/>
          </p:nvSpPr>
          <p:spPr bwMode="auto">
            <a:xfrm>
              <a:off x="4673" y="2341"/>
              <a:ext cx="237" cy="53"/>
            </a:xfrm>
            <a:custGeom>
              <a:avLst/>
              <a:gdLst/>
              <a:ahLst/>
              <a:cxnLst>
                <a:cxn ang="0">
                  <a:pos x="3506" y="1691"/>
                </a:cxn>
                <a:cxn ang="0">
                  <a:pos x="3113" y="1528"/>
                </a:cxn>
                <a:cxn ang="0">
                  <a:pos x="2799" y="1277"/>
                </a:cxn>
                <a:cxn ang="0">
                  <a:pos x="2566" y="966"/>
                </a:cxn>
                <a:cxn ang="0">
                  <a:pos x="2382" y="917"/>
                </a:cxn>
                <a:cxn ang="0">
                  <a:pos x="1984" y="1428"/>
                </a:cxn>
                <a:cxn ang="0">
                  <a:pos x="1438" y="1683"/>
                </a:cxn>
                <a:cxn ang="0">
                  <a:pos x="865" y="1673"/>
                </a:cxn>
                <a:cxn ang="0">
                  <a:pos x="393" y="1396"/>
                </a:cxn>
                <a:cxn ang="0">
                  <a:pos x="216" y="1127"/>
                </a:cxn>
                <a:cxn ang="0">
                  <a:pos x="130" y="908"/>
                </a:cxn>
                <a:cxn ang="0">
                  <a:pos x="23" y="422"/>
                </a:cxn>
                <a:cxn ang="0">
                  <a:pos x="5" y="185"/>
                </a:cxn>
                <a:cxn ang="0">
                  <a:pos x="39" y="173"/>
                </a:cxn>
                <a:cxn ang="0">
                  <a:pos x="82" y="286"/>
                </a:cxn>
                <a:cxn ang="0">
                  <a:pos x="187" y="531"/>
                </a:cxn>
                <a:cxn ang="0">
                  <a:pos x="321" y="707"/>
                </a:cxn>
                <a:cxn ang="0">
                  <a:pos x="479" y="831"/>
                </a:cxn>
                <a:cxn ang="0">
                  <a:pos x="715" y="940"/>
                </a:cxn>
                <a:cxn ang="0">
                  <a:pos x="1197" y="1024"/>
                </a:cxn>
                <a:cxn ang="0">
                  <a:pos x="1662" y="941"/>
                </a:cxn>
                <a:cxn ang="0">
                  <a:pos x="2060" y="701"/>
                </a:cxn>
                <a:cxn ang="0">
                  <a:pos x="2340" y="316"/>
                </a:cxn>
                <a:cxn ang="0">
                  <a:pos x="2435" y="14"/>
                </a:cxn>
                <a:cxn ang="0">
                  <a:pos x="2469" y="2"/>
                </a:cxn>
                <a:cxn ang="0">
                  <a:pos x="2501" y="85"/>
                </a:cxn>
                <a:cxn ang="0">
                  <a:pos x="2663" y="424"/>
                </a:cxn>
                <a:cxn ang="0">
                  <a:pos x="2936" y="708"/>
                </a:cxn>
                <a:cxn ang="0">
                  <a:pos x="3293" y="916"/>
                </a:cxn>
                <a:cxn ang="0">
                  <a:pos x="3711" y="1026"/>
                </a:cxn>
                <a:cxn ang="0">
                  <a:pos x="4158" y="1018"/>
                </a:cxn>
                <a:cxn ang="0">
                  <a:pos x="4570" y="892"/>
                </a:cxn>
                <a:cxn ang="0">
                  <a:pos x="4917" y="671"/>
                </a:cxn>
                <a:cxn ang="0">
                  <a:pos x="5177" y="378"/>
                </a:cxn>
                <a:cxn ang="0">
                  <a:pos x="5322" y="34"/>
                </a:cxn>
                <a:cxn ang="0">
                  <a:pos x="5343" y="0"/>
                </a:cxn>
                <a:cxn ang="0">
                  <a:pos x="5377" y="21"/>
                </a:cxn>
                <a:cxn ang="0">
                  <a:pos x="5500" y="380"/>
                </a:cxn>
                <a:cxn ang="0">
                  <a:pos x="5799" y="744"/>
                </a:cxn>
                <a:cxn ang="0">
                  <a:pos x="6210" y="962"/>
                </a:cxn>
                <a:cxn ang="0">
                  <a:pos x="6681" y="1023"/>
                </a:cxn>
                <a:cxn ang="0">
                  <a:pos x="7150" y="919"/>
                </a:cxn>
                <a:cxn ang="0">
                  <a:pos x="7354" y="815"/>
                </a:cxn>
                <a:cxn ang="0">
                  <a:pos x="7510" y="685"/>
                </a:cxn>
                <a:cxn ang="0">
                  <a:pos x="7638" y="500"/>
                </a:cxn>
                <a:cxn ang="0">
                  <a:pos x="7739" y="244"/>
                </a:cxn>
                <a:cxn ang="0">
                  <a:pos x="7774" y="171"/>
                </a:cxn>
                <a:cxn ang="0">
                  <a:pos x="7806" y="191"/>
                </a:cxn>
                <a:cxn ang="0">
                  <a:pos x="7772" y="493"/>
                </a:cxn>
                <a:cxn ang="0">
                  <a:pos x="7666" y="940"/>
                </a:cxn>
                <a:cxn ang="0">
                  <a:pos x="7577" y="1156"/>
                </a:cxn>
                <a:cxn ang="0">
                  <a:pos x="7358" y="1452"/>
                </a:cxn>
                <a:cxn ang="0">
                  <a:pos x="6864" y="1691"/>
                </a:cxn>
                <a:cxn ang="0">
                  <a:pos x="6289" y="1662"/>
                </a:cxn>
                <a:cxn ang="0">
                  <a:pos x="5756" y="1371"/>
                </a:cxn>
                <a:cxn ang="0">
                  <a:pos x="5389" y="823"/>
                </a:cxn>
                <a:cxn ang="0">
                  <a:pos x="5214" y="1014"/>
                </a:cxn>
                <a:cxn ang="0">
                  <a:pos x="4970" y="1317"/>
                </a:cxn>
                <a:cxn ang="0">
                  <a:pos x="4643" y="1557"/>
                </a:cxn>
                <a:cxn ang="0">
                  <a:pos x="4238" y="1705"/>
                </a:cxn>
              </a:cxnLst>
              <a:rect l="0" t="0" r="r" b="b"/>
              <a:pathLst>
                <a:path w="7808" h="1739">
                  <a:moveTo>
                    <a:pt x="3902" y="1739"/>
                  </a:moveTo>
                  <a:lnTo>
                    <a:pt x="3832" y="1737"/>
                  </a:lnTo>
                  <a:lnTo>
                    <a:pt x="3765" y="1733"/>
                  </a:lnTo>
                  <a:lnTo>
                    <a:pt x="3698" y="1727"/>
                  </a:lnTo>
                  <a:lnTo>
                    <a:pt x="3633" y="1717"/>
                  </a:lnTo>
                  <a:lnTo>
                    <a:pt x="3569" y="1705"/>
                  </a:lnTo>
                  <a:lnTo>
                    <a:pt x="3506" y="1691"/>
                  </a:lnTo>
                  <a:lnTo>
                    <a:pt x="3446" y="1673"/>
                  </a:lnTo>
                  <a:lnTo>
                    <a:pt x="3386" y="1655"/>
                  </a:lnTo>
                  <a:lnTo>
                    <a:pt x="3328" y="1633"/>
                  </a:lnTo>
                  <a:lnTo>
                    <a:pt x="3273" y="1610"/>
                  </a:lnTo>
                  <a:lnTo>
                    <a:pt x="3218" y="1585"/>
                  </a:lnTo>
                  <a:lnTo>
                    <a:pt x="3165" y="1557"/>
                  </a:lnTo>
                  <a:lnTo>
                    <a:pt x="3113" y="1528"/>
                  </a:lnTo>
                  <a:lnTo>
                    <a:pt x="3064" y="1496"/>
                  </a:lnTo>
                  <a:lnTo>
                    <a:pt x="3015" y="1464"/>
                  </a:lnTo>
                  <a:lnTo>
                    <a:pt x="2969" y="1429"/>
                  </a:lnTo>
                  <a:lnTo>
                    <a:pt x="2924" y="1393"/>
                  </a:lnTo>
                  <a:lnTo>
                    <a:pt x="2880" y="1356"/>
                  </a:lnTo>
                  <a:lnTo>
                    <a:pt x="2838" y="1317"/>
                  </a:lnTo>
                  <a:lnTo>
                    <a:pt x="2799" y="1277"/>
                  </a:lnTo>
                  <a:lnTo>
                    <a:pt x="2760" y="1236"/>
                  </a:lnTo>
                  <a:lnTo>
                    <a:pt x="2724" y="1194"/>
                  </a:lnTo>
                  <a:lnTo>
                    <a:pt x="2689" y="1150"/>
                  </a:lnTo>
                  <a:lnTo>
                    <a:pt x="2655" y="1105"/>
                  </a:lnTo>
                  <a:lnTo>
                    <a:pt x="2624" y="1060"/>
                  </a:lnTo>
                  <a:lnTo>
                    <a:pt x="2594" y="1014"/>
                  </a:lnTo>
                  <a:lnTo>
                    <a:pt x="2566" y="966"/>
                  </a:lnTo>
                  <a:lnTo>
                    <a:pt x="2540" y="919"/>
                  </a:lnTo>
                  <a:lnTo>
                    <a:pt x="2515" y="871"/>
                  </a:lnTo>
                  <a:lnTo>
                    <a:pt x="2492" y="822"/>
                  </a:lnTo>
                  <a:lnTo>
                    <a:pt x="2471" y="773"/>
                  </a:lnTo>
                  <a:lnTo>
                    <a:pt x="2452" y="723"/>
                  </a:lnTo>
                  <a:lnTo>
                    <a:pt x="2420" y="823"/>
                  </a:lnTo>
                  <a:lnTo>
                    <a:pt x="2382" y="917"/>
                  </a:lnTo>
                  <a:lnTo>
                    <a:pt x="2340" y="1005"/>
                  </a:lnTo>
                  <a:lnTo>
                    <a:pt x="2292" y="1089"/>
                  </a:lnTo>
                  <a:lnTo>
                    <a:pt x="2238" y="1167"/>
                  </a:lnTo>
                  <a:lnTo>
                    <a:pt x="2181" y="1240"/>
                  </a:lnTo>
                  <a:lnTo>
                    <a:pt x="2119" y="1308"/>
                  </a:lnTo>
                  <a:lnTo>
                    <a:pt x="2053" y="1371"/>
                  </a:lnTo>
                  <a:lnTo>
                    <a:pt x="1984" y="1428"/>
                  </a:lnTo>
                  <a:lnTo>
                    <a:pt x="1912" y="1481"/>
                  </a:lnTo>
                  <a:lnTo>
                    <a:pt x="1838" y="1527"/>
                  </a:lnTo>
                  <a:lnTo>
                    <a:pt x="1761" y="1569"/>
                  </a:lnTo>
                  <a:lnTo>
                    <a:pt x="1683" y="1605"/>
                  </a:lnTo>
                  <a:lnTo>
                    <a:pt x="1601" y="1636"/>
                  </a:lnTo>
                  <a:lnTo>
                    <a:pt x="1520" y="1662"/>
                  </a:lnTo>
                  <a:lnTo>
                    <a:pt x="1438" y="1683"/>
                  </a:lnTo>
                  <a:lnTo>
                    <a:pt x="1354" y="1697"/>
                  </a:lnTo>
                  <a:lnTo>
                    <a:pt x="1271" y="1706"/>
                  </a:lnTo>
                  <a:lnTo>
                    <a:pt x="1189" y="1710"/>
                  </a:lnTo>
                  <a:lnTo>
                    <a:pt x="1105" y="1709"/>
                  </a:lnTo>
                  <a:lnTo>
                    <a:pt x="1024" y="1703"/>
                  </a:lnTo>
                  <a:lnTo>
                    <a:pt x="944" y="1691"/>
                  </a:lnTo>
                  <a:lnTo>
                    <a:pt x="865" y="1673"/>
                  </a:lnTo>
                  <a:lnTo>
                    <a:pt x="789" y="1650"/>
                  </a:lnTo>
                  <a:lnTo>
                    <a:pt x="715" y="1622"/>
                  </a:lnTo>
                  <a:lnTo>
                    <a:pt x="643" y="1587"/>
                  </a:lnTo>
                  <a:lnTo>
                    <a:pt x="575" y="1548"/>
                  </a:lnTo>
                  <a:lnTo>
                    <a:pt x="510" y="1503"/>
                  </a:lnTo>
                  <a:lnTo>
                    <a:pt x="450" y="1452"/>
                  </a:lnTo>
                  <a:lnTo>
                    <a:pt x="393" y="1396"/>
                  </a:lnTo>
                  <a:lnTo>
                    <a:pt x="340" y="1334"/>
                  </a:lnTo>
                  <a:lnTo>
                    <a:pt x="293" y="1267"/>
                  </a:lnTo>
                  <a:lnTo>
                    <a:pt x="277" y="1240"/>
                  </a:lnTo>
                  <a:lnTo>
                    <a:pt x="260" y="1212"/>
                  </a:lnTo>
                  <a:lnTo>
                    <a:pt x="245" y="1185"/>
                  </a:lnTo>
                  <a:lnTo>
                    <a:pt x="230" y="1156"/>
                  </a:lnTo>
                  <a:lnTo>
                    <a:pt x="216" y="1127"/>
                  </a:lnTo>
                  <a:lnTo>
                    <a:pt x="203" y="1097"/>
                  </a:lnTo>
                  <a:lnTo>
                    <a:pt x="189" y="1066"/>
                  </a:lnTo>
                  <a:lnTo>
                    <a:pt x="176" y="1035"/>
                  </a:lnTo>
                  <a:lnTo>
                    <a:pt x="164" y="1004"/>
                  </a:lnTo>
                  <a:lnTo>
                    <a:pt x="152" y="973"/>
                  </a:lnTo>
                  <a:lnTo>
                    <a:pt x="141" y="940"/>
                  </a:lnTo>
                  <a:lnTo>
                    <a:pt x="130" y="908"/>
                  </a:lnTo>
                  <a:lnTo>
                    <a:pt x="110" y="841"/>
                  </a:lnTo>
                  <a:lnTo>
                    <a:pt x="91" y="773"/>
                  </a:lnTo>
                  <a:lnTo>
                    <a:pt x="75" y="704"/>
                  </a:lnTo>
                  <a:lnTo>
                    <a:pt x="59" y="634"/>
                  </a:lnTo>
                  <a:lnTo>
                    <a:pt x="46" y="564"/>
                  </a:lnTo>
                  <a:lnTo>
                    <a:pt x="35" y="493"/>
                  </a:lnTo>
                  <a:lnTo>
                    <a:pt x="23" y="422"/>
                  </a:lnTo>
                  <a:lnTo>
                    <a:pt x="14" y="351"/>
                  </a:lnTo>
                  <a:lnTo>
                    <a:pt x="6" y="281"/>
                  </a:lnTo>
                  <a:lnTo>
                    <a:pt x="0" y="210"/>
                  </a:lnTo>
                  <a:lnTo>
                    <a:pt x="0" y="204"/>
                  </a:lnTo>
                  <a:lnTo>
                    <a:pt x="1" y="198"/>
                  </a:lnTo>
                  <a:lnTo>
                    <a:pt x="3" y="191"/>
                  </a:lnTo>
                  <a:lnTo>
                    <a:pt x="5" y="185"/>
                  </a:lnTo>
                  <a:lnTo>
                    <a:pt x="9" y="180"/>
                  </a:lnTo>
                  <a:lnTo>
                    <a:pt x="13" y="176"/>
                  </a:lnTo>
                  <a:lnTo>
                    <a:pt x="18" y="172"/>
                  </a:lnTo>
                  <a:lnTo>
                    <a:pt x="24" y="170"/>
                  </a:lnTo>
                  <a:lnTo>
                    <a:pt x="30" y="170"/>
                  </a:lnTo>
                  <a:lnTo>
                    <a:pt x="34" y="171"/>
                  </a:lnTo>
                  <a:lnTo>
                    <a:pt x="39" y="173"/>
                  </a:lnTo>
                  <a:lnTo>
                    <a:pt x="44" y="177"/>
                  </a:lnTo>
                  <a:lnTo>
                    <a:pt x="48" y="181"/>
                  </a:lnTo>
                  <a:lnTo>
                    <a:pt x="52" y="187"/>
                  </a:lnTo>
                  <a:lnTo>
                    <a:pt x="55" y="193"/>
                  </a:lnTo>
                  <a:lnTo>
                    <a:pt x="58" y="201"/>
                  </a:lnTo>
                  <a:lnTo>
                    <a:pt x="70" y="244"/>
                  </a:lnTo>
                  <a:lnTo>
                    <a:pt x="82" y="286"/>
                  </a:lnTo>
                  <a:lnTo>
                    <a:pt x="96" y="326"/>
                  </a:lnTo>
                  <a:lnTo>
                    <a:pt x="110" y="364"/>
                  </a:lnTo>
                  <a:lnTo>
                    <a:pt x="124" y="400"/>
                  </a:lnTo>
                  <a:lnTo>
                    <a:pt x="139" y="435"/>
                  </a:lnTo>
                  <a:lnTo>
                    <a:pt x="154" y="469"/>
                  </a:lnTo>
                  <a:lnTo>
                    <a:pt x="171" y="500"/>
                  </a:lnTo>
                  <a:lnTo>
                    <a:pt x="187" y="531"/>
                  </a:lnTo>
                  <a:lnTo>
                    <a:pt x="205" y="560"/>
                  </a:lnTo>
                  <a:lnTo>
                    <a:pt x="223" y="588"/>
                  </a:lnTo>
                  <a:lnTo>
                    <a:pt x="241" y="613"/>
                  </a:lnTo>
                  <a:lnTo>
                    <a:pt x="260" y="639"/>
                  </a:lnTo>
                  <a:lnTo>
                    <a:pt x="280" y="663"/>
                  </a:lnTo>
                  <a:lnTo>
                    <a:pt x="300" y="685"/>
                  </a:lnTo>
                  <a:lnTo>
                    <a:pt x="321" y="707"/>
                  </a:lnTo>
                  <a:lnTo>
                    <a:pt x="341" y="728"/>
                  </a:lnTo>
                  <a:lnTo>
                    <a:pt x="363" y="746"/>
                  </a:lnTo>
                  <a:lnTo>
                    <a:pt x="386" y="765"/>
                  </a:lnTo>
                  <a:lnTo>
                    <a:pt x="408" y="782"/>
                  </a:lnTo>
                  <a:lnTo>
                    <a:pt x="431" y="800"/>
                  </a:lnTo>
                  <a:lnTo>
                    <a:pt x="455" y="815"/>
                  </a:lnTo>
                  <a:lnTo>
                    <a:pt x="479" y="831"/>
                  </a:lnTo>
                  <a:lnTo>
                    <a:pt x="503" y="845"/>
                  </a:lnTo>
                  <a:lnTo>
                    <a:pt x="529" y="858"/>
                  </a:lnTo>
                  <a:lnTo>
                    <a:pt x="553" y="872"/>
                  </a:lnTo>
                  <a:lnTo>
                    <a:pt x="579" y="884"/>
                  </a:lnTo>
                  <a:lnTo>
                    <a:pt x="606" y="896"/>
                  </a:lnTo>
                  <a:lnTo>
                    <a:pt x="659" y="919"/>
                  </a:lnTo>
                  <a:lnTo>
                    <a:pt x="715" y="940"/>
                  </a:lnTo>
                  <a:lnTo>
                    <a:pt x="783" y="962"/>
                  </a:lnTo>
                  <a:lnTo>
                    <a:pt x="852" y="982"/>
                  </a:lnTo>
                  <a:lnTo>
                    <a:pt x="921" y="997"/>
                  </a:lnTo>
                  <a:lnTo>
                    <a:pt x="990" y="1010"/>
                  </a:lnTo>
                  <a:lnTo>
                    <a:pt x="1059" y="1018"/>
                  </a:lnTo>
                  <a:lnTo>
                    <a:pt x="1128" y="1023"/>
                  </a:lnTo>
                  <a:lnTo>
                    <a:pt x="1197" y="1024"/>
                  </a:lnTo>
                  <a:lnTo>
                    <a:pt x="1266" y="1022"/>
                  </a:lnTo>
                  <a:lnTo>
                    <a:pt x="1334" y="1017"/>
                  </a:lnTo>
                  <a:lnTo>
                    <a:pt x="1402" y="1009"/>
                  </a:lnTo>
                  <a:lnTo>
                    <a:pt x="1468" y="996"/>
                  </a:lnTo>
                  <a:lnTo>
                    <a:pt x="1534" y="981"/>
                  </a:lnTo>
                  <a:lnTo>
                    <a:pt x="1599" y="962"/>
                  </a:lnTo>
                  <a:lnTo>
                    <a:pt x="1662" y="941"/>
                  </a:lnTo>
                  <a:lnTo>
                    <a:pt x="1725" y="916"/>
                  </a:lnTo>
                  <a:lnTo>
                    <a:pt x="1784" y="887"/>
                  </a:lnTo>
                  <a:lnTo>
                    <a:pt x="1844" y="856"/>
                  </a:lnTo>
                  <a:lnTo>
                    <a:pt x="1901" y="822"/>
                  </a:lnTo>
                  <a:lnTo>
                    <a:pt x="1956" y="784"/>
                  </a:lnTo>
                  <a:lnTo>
                    <a:pt x="2009" y="744"/>
                  </a:lnTo>
                  <a:lnTo>
                    <a:pt x="2060" y="701"/>
                  </a:lnTo>
                  <a:lnTo>
                    <a:pt x="2109" y="655"/>
                  </a:lnTo>
                  <a:lnTo>
                    <a:pt x="2154" y="605"/>
                  </a:lnTo>
                  <a:lnTo>
                    <a:pt x="2197" y="553"/>
                  </a:lnTo>
                  <a:lnTo>
                    <a:pt x="2238" y="498"/>
                  </a:lnTo>
                  <a:lnTo>
                    <a:pt x="2275" y="440"/>
                  </a:lnTo>
                  <a:lnTo>
                    <a:pt x="2309" y="380"/>
                  </a:lnTo>
                  <a:lnTo>
                    <a:pt x="2340" y="316"/>
                  </a:lnTo>
                  <a:lnTo>
                    <a:pt x="2368" y="250"/>
                  </a:lnTo>
                  <a:lnTo>
                    <a:pt x="2393" y="181"/>
                  </a:lnTo>
                  <a:lnTo>
                    <a:pt x="2412" y="110"/>
                  </a:lnTo>
                  <a:lnTo>
                    <a:pt x="2429" y="36"/>
                  </a:lnTo>
                  <a:lnTo>
                    <a:pt x="2431" y="28"/>
                  </a:lnTo>
                  <a:lnTo>
                    <a:pt x="2433" y="21"/>
                  </a:lnTo>
                  <a:lnTo>
                    <a:pt x="2435" y="14"/>
                  </a:lnTo>
                  <a:lnTo>
                    <a:pt x="2438" y="9"/>
                  </a:lnTo>
                  <a:lnTo>
                    <a:pt x="2442" y="5"/>
                  </a:lnTo>
                  <a:lnTo>
                    <a:pt x="2446" y="2"/>
                  </a:lnTo>
                  <a:lnTo>
                    <a:pt x="2451" y="0"/>
                  </a:lnTo>
                  <a:lnTo>
                    <a:pt x="2457" y="0"/>
                  </a:lnTo>
                  <a:lnTo>
                    <a:pt x="2464" y="0"/>
                  </a:lnTo>
                  <a:lnTo>
                    <a:pt x="2469" y="2"/>
                  </a:lnTo>
                  <a:lnTo>
                    <a:pt x="2474" y="5"/>
                  </a:lnTo>
                  <a:lnTo>
                    <a:pt x="2478" y="8"/>
                  </a:lnTo>
                  <a:lnTo>
                    <a:pt x="2481" y="13"/>
                  </a:lnTo>
                  <a:lnTo>
                    <a:pt x="2484" y="20"/>
                  </a:lnTo>
                  <a:lnTo>
                    <a:pt x="2486" y="27"/>
                  </a:lnTo>
                  <a:lnTo>
                    <a:pt x="2487" y="34"/>
                  </a:lnTo>
                  <a:lnTo>
                    <a:pt x="2501" y="85"/>
                  </a:lnTo>
                  <a:lnTo>
                    <a:pt x="2516" y="136"/>
                  </a:lnTo>
                  <a:lnTo>
                    <a:pt x="2535" y="186"/>
                  </a:lnTo>
                  <a:lnTo>
                    <a:pt x="2555" y="236"/>
                  </a:lnTo>
                  <a:lnTo>
                    <a:pt x="2579" y="284"/>
                  </a:lnTo>
                  <a:lnTo>
                    <a:pt x="2605" y="331"/>
                  </a:lnTo>
                  <a:lnTo>
                    <a:pt x="2632" y="378"/>
                  </a:lnTo>
                  <a:lnTo>
                    <a:pt x="2663" y="424"/>
                  </a:lnTo>
                  <a:lnTo>
                    <a:pt x="2696" y="468"/>
                  </a:lnTo>
                  <a:lnTo>
                    <a:pt x="2731" y="511"/>
                  </a:lnTo>
                  <a:lnTo>
                    <a:pt x="2768" y="554"/>
                  </a:lnTo>
                  <a:lnTo>
                    <a:pt x="2807" y="594"/>
                  </a:lnTo>
                  <a:lnTo>
                    <a:pt x="2849" y="633"/>
                  </a:lnTo>
                  <a:lnTo>
                    <a:pt x="2892" y="671"/>
                  </a:lnTo>
                  <a:lnTo>
                    <a:pt x="2936" y="708"/>
                  </a:lnTo>
                  <a:lnTo>
                    <a:pt x="2982" y="743"/>
                  </a:lnTo>
                  <a:lnTo>
                    <a:pt x="3031" y="776"/>
                  </a:lnTo>
                  <a:lnTo>
                    <a:pt x="3080" y="808"/>
                  </a:lnTo>
                  <a:lnTo>
                    <a:pt x="3132" y="838"/>
                  </a:lnTo>
                  <a:lnTo>
                    <a:pt x="3184" y="865"/>
                  </a:lnTo>
                  <a:lnTo>
                    <a:pt x="3238" y="892"/>
                  </a:lnTo>
                  <a:lnTo>
                    <a:pt x="3293" y="916"/>
                  </a:lnTo>
                  <a:lnTo>
                    <a:pt x="3350" y="939"/>
                  </a:lnTo>
                  <a:lnTo>
                    <a:pt x="3407" y="958"/>
                  </a:lnTo>
                  <a:lnTo>
                    <a:pt x="3466" y="977"/>
                  </a:lnTo>
                  <a:lnTo>
                    <a:pt x="3527" y="992"/>
                  </a:lnTo>
                  <a:lnTo>
                    <a:pt x="3588" y="1006"/>
                  </a:lnTo>
                  <a:lnTo>
                    <a:pt x="3649" y="1018"/>
                  </a:lnTo>
                  <a:lnTo>
                    <a:pt x="3711" y="1026"/>
                  </a:lnTo>
                  <a:lnTo>
                    <a:pt x="3775" y="1032"/>
                  </a:lnTo>
                  <a:lnTo>
                    <a:pt x="3839" y="1036"/>
                  </a:lnTo>
                  <a:lnTo>
                    <a:pt x="3902" y="1037"/>
                  </a:lnTo>
                  <a:lnTo>
                    <a:pt x="3967" y="1036"/>
                  </a:lnTo>
                  <a:lnTo>
                    <a:pt x="4032" y="1032"/>
                  </a:lnTo>
                  <a:lnTo>
                    <a:pt x="4095" y="1026"/>
                  </a:lnTo>
                  <a:lnTo>
                    <a:pt x="4158" y="1018"/>
                  </a:lnTo>
                  <a:lnTo>
                    <a:pt x="4220" y="1006"/>
                  </a:lnTo>
                  <a:lnTo>
                    <a:pt x="4281" y="992"/>
                  </a:lnTo>
                  <a:lnTo>
                    <a:pt x="4341" y="977"/>
                  </a:lnTo>
                  <a:lnTo>
                    <a:pt x="4401" y="958"/>
                  </a:lnTo>
                  <a:lnTo>
                    <a:pt x="4458" y="939"/>
                  </a:lnTo>
                  <a:lnTo>
                    <a:pt x="4515" y="916"/>
                  </a:lnTo>
                  <a:lnTo>
                    <a:pt x="4570" y="892"/>
                  </a:lnTo>
                  <a:lnTo>
                    <a:pt x="4624" y="865"/>
                  </a:lnTo>
                  <a:lnTo>
                    <a:pt x="4677" y="838"/>
                  </a:lnTo>
                  <a:lnTo>
                    <a:pt x="4729" y="808"/>
                  </a:lnTo>
                  <a:lnTo>
                    <a:pt x="4778" y="776"/>
                  </a:lnTo>
                  <a:lnTo>
                    <a:pt x="4827" y="743"/>
                  </a:lnTo>
                  <a:lnTo>
                    <a:pt x="4873" y="708"/>
                  </a:lnTo>
                  <a:lnTo>
                    <a:pt x="4917" y="671"/>
                  </a:lnTo>
                  <a:lnTo>
                    <a:pt x="4960" y="633"/>
                  </a:lnTo>
                  <a:lnTo>
                    <a:pt x="5002" y="594"/>
                  </a:lnTo>
                  <a:lnTo>
                    <a:pt x="5041" y="554"/>
                  </a:lnTo>
                  <a:lnTo>
                    <a:pt x="5078" y="511"/>
                  </a:lnTo>
                  <a:lnTo>
                    <a:pt x="5113" y="468"/>
                  </a:lnTo>
                  <a:lnTo>
                    <a:pt x="5146" y="424"/>
                  </a:lnTo>
                  <a:lnTo>
                    <a:pt x="5177" y="378"/>
                  </a:lnTo>
                  <a:lnTo>
                    <a:pt x="5204" y="331"/>
                  </a:lnTo>
                  <a:lnTo>
                    <a:pt x="5230" y="284"/>
                  </a:lnTo>
                  <a:lnTo>
                    <a:pt x="5254" y="236"/>
                  </a:lnTo>
                  <a:lnTo>
                    <a:pt x="5274" y="186"/>
                  </a:lnTo>
                  <a:lnTo>
                    <a:pt x="5293" y="136"/>
                  </a:lnTo>
                  <a:lnTo>
                    <a:pt x="5308" y="85"/>
                  </a:lnTo>
                  <a:lnTo>
                    <a:pt x="5322" y="34"/>
                  </a:lnTo>
                  <a:lnTo>
                    <a:pt x="5323" y="27"/>
                  </a:lnTo>
                  <a:lnTo>
                    <a:pt x="5325" y="20"/>
                  </a:lnTo>
                  <a:lnTo>
                    <a:pt x="5327" y="13"/>
                  </a:lnTo>
                  <a:lnTo>
                    <a:pt x="5330" y="8"/>
                  </a:lnTo>
                  <a:lnTo>
                    <a:pt x="5334" y="5"/>
                  </a:lnTo>
                  <a:lnTo>
                    <a:pt x="5338" y="2"/>
                  </a:lnTo>
                  <a:lnTo>
                    <a:pt x="5343" y="0"/>
                  </a:lnTo>
                  <a:lnTo>
                    <a:pt x="5350" y="0"/>
                  </a:lnTo>
                  <a:lnTo>
                    <a:pt x="5357" y="0"/>
                  </a:lnTo>
                  <a:lnTo>
                    <a:pt x="5362" y="2"/>
                  </a:lnTo>
                  <a:lnTo>
                    <a:pt x="5367" y="5"/>
                  </a:lnTo>
                  <a:lnTo>
                    <a:pt x="5371" y="9"/>
                  </a:lnTo>
                  <a:lnTo>
                    <a:pt x="5374" y="14"/>
                  </a:lnTo>
                  <a:lnTo>
                    <a:pt x="5377" y="21"/>
                  </a:lnTo>
                  <a:lnTo>
                    <a:pt x="5379" y="28"/>
                  </a:lnTo>
                  <a:lnTo>
                    <a:pt x="5381" y="36"/>
                  </a:lnTo>
                  <a:lnTo>
                    <a:pt x="5398" y="110"/>
                  </a:lnTo>
                  <a:lnTo>
                    <a:pt x="5418" y="181"/>
                  </a:lnTo>
                  <a:lnTo>
                    <a:pt x="5442" y="250"/>
                  </a:lnTo>
                  <a:lnTo>
                    <a:pt x="5469" y="316"/>
                  </a:lnTo>
                  <a:lnTo>
                    <a:pt x="5500" y="380"/>
                  </a:lnTo>
                  <a:lnTo>
                    <a:pt x="5534" y="440"/>
                  </a:lnTo>
                  <a:lnTo>
                    <a:pt x="5572" y="498"/>
                  </a:lnTo>
                  <a:lnTo>
                    <a:pt x="5612" y="553"/>
                  </a:lnTo>
                  <a:lnTo>
                    <a:pt x="5655" y="605"/>
                  </a:lnTo>
                  <a:lnTo>
                    <a:pt x="5700" y="655"/>
                  </a:lnTo>
                  <a:lnTo>
                    <a:pt x="5749" y="701"/>
                  </a:lnTo>
                  <a:lnTo>
                    <a:pt x="5799" y="744"/>
                  </a:lnTo>
                  <a:lnTo>
                    <a:pt x="5853" y="784"/>
                  </a:lnTo>
                  <a:lnTo>
                    <a:pt x="5907" y="822"/>
                  </a:lnTo>
                  <a:lnTo>
                    <a:pt x="5965" y="856"/>
                  </a:lnTo>
                  <a:lnTo>
                    <a:pt x="6024" y="887"/>
                  </a:lnTo>
                  <a:lnTo>
                    <a:pt x="6084" y="916"/>
                  </a:lnTo>
                  <a:lnTo>
                    <a:pt x="6146" y="941"/>
                  </a:lnTo>
                  <a:lnTo>
                    <a:pt x="6210" y="962"/>
                  </a:lnTo>
                  <a:lnTo>
                    <a:pt x="6275" y="981"/>
                  </a:lnTo>
                  <a:lnTo>
                    <a:pt x="6341" y="996"/>
                  </a:lnTo>
                  <a:lnTo>
                    <a:pt x="6408" y="1009"/>
                  </a:lnTo>
                  <a:lnTo>
                    <a:pt x="6475" y="1017"/>
                  </a:lnTo>
                  <a:lnTo>
                    <a:pt x="6543" y="1022"/>
                  </a:lnTo>
                  <a:lnTo>
                    <a:pt x="6612" y="1024"/>
                  </a:lnTo>
                  <a:lnTo>
                    <a:pt x="6681" y="1023"/>
                  </a:lnTo>
                  <a:lnTo>
                    <a:pt x="6750" y="1018"/>
                  </a:lnTo>
                  <a:lnTo>
                    <a:pt x="6819" y="1010"/>
                  </a:lnTo>
                  <a:lnTo>
                    <a:pt x="6889" y="997"/>
                  </a:lnTo>
                  <a:lnTo>
                    <a:pt x="6958" y="982"/>
                  </a:lnTo>
                  <a:lnTo>
                    <a:pt x="7026" y="962"/>
                  </a:lnTo>
                  <a:lnTo>
                    <a:pt x="7094" y="940"/>
                  </a:lnTo>
                  <a:lnTo>
                    <a:pt x="7150" y="919"/>
                  </a:lnTo>
                  <a:lnTo>
                    <a:pt x="7203" y="896"/>
                  </a:lnTo>
                  <a:lnTo>
                    <a:pt x="7230" y="884"/>
                  </a:lnTo>
                  <a:lnTo>
                    <a:pt x="7256" y="872"/>
                  </a:lnTo>
                  <a:lnTo>
                    <a:pt x="7281" y="858"/>
                  </a:lnTo>
                  <a:lnTo>
                    <a:pt x="7306" y="845"/>
                  </a:lnTo>
                  <a:lnTo>
                    <a:pt x="7331" y="831"/>
                  </a:lnTo>
                  <a:lnTo>
                    <a:pt x="7354" y="815"/>
                  </a:lnTo>
                  <a:lnTo>
                    <a:pt x="7378" y="800"/>
                  </a:lnTo>
                  <a:lnTo>
                    <a:pt x="7401" y="782"/>
                  </a:lnTo>
                  <a:lnTo>
                    <a:pt x="7423" y="765"/>
                  </a:lnTo>
                  <a:lnTo>
                    <a:pt x="7446" y="746"/>
                  </a:lnTo>
                  <a:lnTo>
                    <a:pt x="7468" y="728"/>
                  </a:lnTo>
                  <a:lnTo>
                    <a:pt x="7489" y="707"/>
                  </a:lnTo>
                  <a:lnTo>
                    <a:pt x="7510" y="685"/>
                  </a:lnTo>
                  <a:lnTo>
                    <a:pt x="7529" y="663"/>
                  </a:lnTo>
                  <a:lnTo>
                    <a:pt x="7549" y="639"/>
                  </a:lnTo>
                  <a:lnTo>
                    <a:pt x="7568" y="613"/>
                  </a:lnTo>
                  <a:lnTo>
                    <a:pt x="7587" y="588"/>
                  </a:lnTo>
                  <a:lnTo>
                    <a:pt x="7604" y="560"/>
                  </a:lnTo>
                  <a:lnTo>
                    <a:pt x="7622" y="531"/>
                  </a:lnTo>
                  <a:lnTo>
                    <a:pt x="7638" y="500"/>
                  </a:lnTo>
                  <a:lnTo>
                    <a:pt x="7655" y="469"/>
                  </a:lnTo>
                  <a:lnTo>
                    <a:pt x="7670" y="435"/>
                  </a:lnTo>
                  <a:lnTo>
                    <a:pt x="7686" y="400"/>
                  </a:lnTo>
                  <a:lnTo>
                    <a:pt x="7700" y="364"/>
                  </a:lnTo>
                  <a:lnTo>
                    <a:pt x="7714" y="326"/>
                  </a:lnTo>
                  <a:lnTo>
                    <a:pt x="7727" y="286"/>
                  </a:lnTo>
                  <a:lnTo>
                    <a:pt x="7739" y="244"/>
                  </a:lnTo>
                  <a:lnTo>
                    <a:pt x="7752" y="201"/>
                  </a:lnTo>
                  <a:lnTo>
                    <a:pt x="7754" y="193"/>
                  </a:lnTo>
                  <a:lnTo>
                    <a:pt x="7757" y="187"/>
                  </a:lnTo>
                  <a:lnTo>
                    <a:pt x="7760" y="181"/>
                  </a:lnTo>
                  <a:lnTo>
                    <a:pt x="7765" y="177"/>
                  </a:lnTo>
                  <a:lnTo>
                    <a:pt x="7769" y="173"/>
                  </a:lnTo>
                  <a:lnTo>
                    <a:pt x="7774" y="171"/>
                  </a:lnTo>
                  <a:lnTo>
                    <a:pt x="7779" y="170"/>
                  </a:lnTo>
                  <a:lnTo>
                    <a:pt x="7785" y="170"/>
                  </a:lnTo>
                  <a:lnTo>
                    <a:pt x="7791" y="172"/>
                  </a:lnTo>
                  <a:lnTo>
                    <a:pt x="7796" y="176"/>
                  </a:lnTo>
                  <a:lnTo>
                    <a:pt x="7801" y="180"/>
                  </a:lnTo>
                  <a:lnTo>
                    <a:pt x="7804" y="185"/>
                  </a:lnTo>
                  <a:lnTo>
                    <a:pt x="7806" y="191"/>
                  </a:lnTo>
                  <a:lnTo>
                    <a:pt x="7807" y="198"/>
                  </a:lnTo>
                  <a:lnTo>
                    <a:pt x="7808" y="204"/>
                  </a:lnTo>
                  <a:lnTo>
                    <a:pt x="7808" y="210"/>
                  </a:lnTo>
                  <a:lnTo>
                    <a:pt x="7801" y="281"/>
                  </a:lnTo>
                  <a:lnTo>
                    <a:pt x="7793" y="351"/>
                  </a:lnTo>
                  <a:lnTo>
                    <a:pt x="7783" y="422"/>
                  </a:lnTo>
                  <a:lnTo>
                    <a:pt x="7772" y="493"/>
                  </a:lnTo>
                  <a:lnTo>
                    <a:pt x="7760" y="564"/>
                  </a:lnTo>
                  <a:lnTo>
                    <a:pt x="7746" y="634"/>
                  </a:lnTo>
                  <a:lnTo>
                    <a:pt x="7732" y="704"/>
                  </a:lnTo>
                  <a:lnTo>
                    <a:pt x="7716" y="773"/>
                  </a:lnTo>
                  <a:lnTo>
                    <a:pt x="7697" y="841"/>
                  </a:lnTo>
                  <a:lnTo>
                    <a:pt x="7676" y="908"/>
                  </a:lnTo>
                  <a:lnTo>
                    <a:pt x="7666" y="940"/>
                  </a:lnTo>
                  <a:lnTo>
                    <a:pt x="7655" y="973"/>
                  </a:lnTo>
                  <a:lnTo>
                    <a:pt x="7644" y="1004"/>
                  </a:lnTo>
                  <a:lnTo>
                    <a:pt x="7631" y="1035"/>
                  </a:lnTo>
                  <a:lnTo>
                    <a:pt x="7619" y="1066"/>
                  </a:lnTo>
                  <a:lnTo>
                    <a:pt x="7605" y="1097"/>
                  </a:lnTo>
                  <a:lnTo>
                    <a:pt x="7591" y="1127"/>
                  </a:lnTo>
                  <a:lnTo>
                    <a:pt x="7577" y="1156"/>
                  </a:lnTo>
                  <a:lnTo>
                    <a:pt x="7562" y="1185"/>
                  </a:lnTo>
                  <a:lnTo>
                    <a:pt x="7547" y="1212"/>
                  </a:lnTo>
                  <a:lnTo>
                    <a:pt x="7531" y="1240"/>
                  </a:lnTo>
                  <a:lnTo>
                    <a:pt x="7515" y="1267"/>
                  </a:lnTo>
                  <a:lnTo>
                    <a:pt x="7468" y="1334"/>
                  </a:lnTo>
                  <a:lnTo>
                    <a:pt x="7415" y="1396"/>
                  </a:lnTo>
                  <a:lnTo>
                    <a:pt x="7358" y="1452"/>
                  </a:lnTo>
                  <a:lnTo>
                    <a:pt x="7298" y="1503"/>
                  </a:lnTo>
                  <a:lnTo>
                    <a:pt x="7233" y="1548"/>
                  </a:lnTo>
                  <a:lnTo>
                    <a:pt x="7165" y="1587"/>
                  </a:lnTo>
                  <a:lnTo>
                    <a:pt x="7094" y="1622"/>
                  </a:lnTo>
                  <a:lnTo>
                    <a:pt x="7020" y="1650"/>
                  </a:lnTo>
                  <a:lnTo>
                    <a:pt x="6943" y="1673"/>
                  </a:lnTo>
                  <a:lnTo>
                    <a:pt x="6864" y="1691"/>
                  </a:lnTo>
                  <a:lnTo>
                    <a:pt x="6784" y="1703"/>
                  </a:lnTo>
                  <a:lnTo>
                    <a:pt x="6703" y="1709"/>
                  </a:lnTo>
                  <a:lnTo>
                    <a:pt x="6621" y="1710"/>
                  </a:lnTo>
                  <a:lnTo>
                    <a:pt x="6538" y="1706"/>
                  </a:lnTo>
                  <a:lnTo>
                    <a:pt x="6455" y="1697"/>
                  </a:lnTo>
                  <a:lnTo>
                    <a:pt x="6371" y="1683"/>
                  </a:lnTo>
                  <a:lnTo>
                    <a:pt x="6289" y="1662"/>
                  </a:lnTo>
                  <a:lnTo>
                    <a:pt x="6208" y="1636"/>
                  </a:lnTo>
                  <a:lnTo>
                    <a:pt x="6127" y="1605"/>
                  </a:lnTo>
                  <a:lnTo>
                    <a:pt x="6048" y="1569"/>
                  </a:lnTo>
                  <a:lnTo>
                    <a:pt x="5971" y="1527"/>
                  </a:lnTo>
                  <a:lnTo>
                    <a:pt x="5896" y="1481"/>
                  </a:lnTo>
                  <a:lnTo>
                    <a:pt x="5825" y="1428"/>
                  </a:lnTo>
                  <a:lnTo>
                    <a:pt x="5756" y="1371"/>
                  </a:lnTo>
                  <a:lnTo>
                    <a:pt x="5690" y="1308"/>
                  </a:lnTo>
                  <a:lnTo>
                    <a:pt x="5628" y="1240"/>
                  </a:lnTo>
                  <a:lnTo>
                    <a:pt x="5571" y="1167"/>
                  </a:lnTo>
                  <a:lnTo>
                    <a:pt x="5517" y="1089"/>
                  </a:lnTo>
                  <a:lnTo>
                    <a:pt x="5469" y="1005"/>
                  </a:lnTo>
                  <a:lnTo>
                    <a:pt x="5426" y="917"/>
                  </a:lnTo>
                  <a:lnTo>
                    <a:pt x="5389" y="823"/>
                  </a:lnTo>
                  <a:lnTo>
                    <a:pt x="5357" y="723"/>
                  </a:lnTo>
                  <a:lnTo>
                    <a:pt x="5337" y="773"/>
                  </a:lnTo>
                  <a:lnTo>
                    <a:pt x="5317" y="822"/>
                  </a:lnTo>
                  <a:lnTo>
                    <a:pt x="5293" y="871"/>
                  </a:lnTo>
                  <a:lnTo>
                    <a:pt x="5268" y="919"/>
                  </a:lnTo>
                  <a:lnTo>
                    <a:pt x="5242" y="966"/>
                  </a:lnTo>
                  <a:lnTo>
                    <a:pt x="5214" y="1014"/>
                  </a:lnTo>
                  <a:lnTo>
                    <a:pt x="5184" y="1060"/>
                  </a:lnTo>
                  <a:lnTo>
                    <a:pt x="5153" y="1105"/>
                  </a:lnTo>
                  <a:lnTo>
                    <a:pt x="5119" y="1150"/>
                  </a:lnTo>
                  <a:lnTo>
                    <a:pt x="5084" y="1194"/>
                  </a:lnTo>
                  <a:lnTo>
                    <a:pt x="5048" y="1236"/>
                  </a:lnTo>
                  <a:lnTo>
                    <a:pt x="5010" y="1277"/>
                  </a:lnTo>
                  <a:lnTo>
                    <a:pt x="4970" y="1317"/>
                  </a:lnTo>
                  <a:lnTo>
                    <a:pt x="4928" y="1356"/>
                  </a:lnTo>
                  <a:lnTo>
                    <a:pt x="4884" y="1393"/>
                  </a:lnTo>
                  <a:lnTo>
                    <a:pt x="4839" y="1429"/>
                  </a:lnTo>
                  <a:lnTo>
                    <a:pt x="4793" y="1464"/>
                  </a:lnTo>
                  <a:lnTo>
                    <a:pt x="4744" y="1496"/>
                  </a:lnTo>
                  <a:lnTo>
                    <a:pt x="4695" y="1528"/>
                  </a:lnTo>
                  <a:lnTo>
                    <a:pt x="4643" y="1557"/>
                  </a:lnTo>
                  <a:lnTo>
                    <a:pt x="4590" y="1585"/>
                  </a:lnTo>
                  <a:lnTo>
                    <a:pt x="4535" y="1610"/>
                  </a:lnTo>
                  <a:lnTo>
                    <a:pt x="4479" y="1633"/>
                  </a:lnTo>
                  <a:lnTo>
                    <a:pt x="4421" y="1655"/>
                  </a:lnTo>
                  <a:lnTo>
                    <a:pt x="4361" y="1673"/>
                  </a:lnTo>
                  <a:lnTo>
                    <a:pt x="4301" y="1691"/>
                  </a:lnTo>
                  <a:lnTo>
                    <a:pt x="4238" y="1705"/>
                  </a:lnTo>
                  <a:lnTo>
                    <a:pt x="4174" y="1717"/>
                  </a:lnTo>
                  <a:lnTo>
                    <a:pt x="4108" y="1727"/>
                  </a:lnTo>
                  <a:lnTo>
                    <a:pt x="4041" y="1733"/>
                  </a:lnTo>
                  <a:lnTo>
                    <a:pt x="3972" y="1737"/>
                  </a:lnTo>
                  <a:lnTo>
                    <a:pt x="3902" y="17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49" name="Freeform 25"/>
            <p:cNvSpPr>
              <a:spLocks/>
            </p:cNvSpPr>
            <p:nvPr userDrawn="1"/>
          </p:nvSpPr>
          <p:spPr bwMode="auto">
            <a:xfrm>
              <a:off x="4678" y="2380"/>
              <a:ext cx="227" cy="54"/>
            </a:xfrm>
            <a:custGeom>
              <a:avLst/>
              <a:gdLst/>
              <a:ahLst/>
              <a:cxnLst>
                <a:cxn ang="0">
                  <a:pos x="4148" y="1713"/>
                </a:cxn>
                <a:cxn ang="0">
                  <a:pos x="4552" y="1538"/>
                </a:cxn>
                <a:cxn ang="0">
                  <a:pos x="4878" y="1265"/>
                </a:cxn>
                <a:cxn ang="0">
                  <a:pos x="5105" y="924"/>
                </a:cxn>
                <a:cxn ang="0">
                  <a:pos x="5231" y="822"/>
                </a:cxn>
                <a:cxn ang="0">
                  <a:pos x="5526" y="1297"/>
                </a:cxn>
                <a:cxn ang="0">
                  <a:pos x="5988" y="1574"/>
                </a:cxn>
                <a:cxn ang="0">
                  <a:pos x="6514" y="1619"/>
                </a:cxn>
                <a:cxn ang="0">
                  <a:pos x="6996" y="1402"/>
                </a:cxn>
                <a:cxn ang="0">
                  <a:pos x="7206" y="1159"/>
                </a:cxn>
                <a:cxn ang="0">
                  <a:pos x="7316" y="958"/>
                </a:cxn>
                <a:cxn ang="0">
                  <a:pos x="7431" y="636"/>
                </a:cxn>
                <a:cxn ang="0">
                  <a:pos x="7508" y="275"/>
                </a:cxn>
                <a:cxn ang="0">
                  <a:pos x="7482" y="246"/>
                </a:cxn>
                <a:cxn ang="0">
                  <a:pos x="7451" y="273"/>
                </a:cxn>
                <a:cxn ang="0">
                  <a:pos x="7358" y="511"/>
                </a:cxn>
                <a:cxn ang="0">
                  <a:pos x="7242" y="695"/>
                </a:cxn>
                <a:cxn ang="0">
                  <a:pos x="7105" y="833"/>
                </a:cxn>
                <a:cxn ang="0">
                  <a:pos x="6941" y="932"/>
                </a:cxn>
                <a:cxn ang="0">
                  <a:pos x="6620" y="1028"/>
                </a:cxn>
                <a:cxn ang="0">
                  <a:pos x="6145" y="1010"/>
                </a:cxn>
                <a:cxn ang="0">
                  <a:pos x="5737" y="821"/>
                </a:cxn>
                <a:cxn ang="0">
                  <a:pos x="5426" y="504"/>
                </a:cxn>
                <a:cxn ang="0">
                  <a:pos x="5245" y="100"/>
                </a:cxn>
                <a:cxn ang="0">
                  <a:pos x="5212" y="3"/>
                </a:cxn>
                <a:cxn ang="0">
                  <a:pos x="5175" y="13"/>
                </a:cxn>
                <a:cxn ang="0">
                  <a:pos x="5122" y="186"/>
                </a:cxn>
                <a:cxn ang="0">
                  <a:pos x="4947" y="482"/>
                </a:cxn>
                <a:cxn ang="0">
                  <a:pos x="4657" y="766"/>
                </a:cxn>
                <a:cxn ang="0">
                  <a:pos x="4258" y="979"/>
                </a:cxn>
                <a:cxn ang="0">
                  <a:pos x="3752" y="1063"/>
                </a:cxn>
                <a:cxn ang="0">
                  <a:pos x="3249" y="979"/>
                </a:cxn>
                <a:cxn ang="0">
                  <a:pos x="2851" y="766"/>
                </a:cxn>
                <a:cxn ang="0">
                  <a:pos x="2562" y="482"/>
                </a:cxn>
                <a:cxn ang="0">
                  <a:pos x="2387" y="186"/>
                </a:cxn>
                <a:cxn ang="0">
                  <a:pos x="2333" y="13"/>
                </a:cxn>
                <a:cxn ang="0">
                  <a:pos x="2296" y="3"/>
                </a:cxn>
                <a:cxn ang="0">
                  <a:pos x="2265" y="100"/>
                </a:cxn>
                <a:cxn ang="0">
                  <a:pos x="2083" y="504"/>
                </a:cxn>
                <a:cxn ang="0">
                  <a:pos x="1771" y="821"/>
                </a:cxn>
                <a:cxn ang="0">
                  <a:pos x="1363" y="1010"/>
                </a:cxn>
                <a:cxn ang="0">
                  <a:pos x="887" y="1028"/>
                </a:cxn>
                <a:cxn ang="0">
                  <a:pos x="567" y="932"/>
                </a:cxn>
                <a:cxn ang="0">
                  <a:pos x="405" y="833"/>
                </a:cxn>
                <a:cxn ang="0">
                  <a:pos x="267" y="695"/>
                </a:cxn>
                <a:cxn ang="0">
                  <a:pos x="151" y="511"/>
                </a:cxn>
                <a:cxn ang="0">
                  <a:pos x="58" y="273"/>
                </a:cxn>
                <a:cxn ang="0">
                  <a:pos x="28" y="246"/>
                </a:cxn>
                <a:cxn ang="0">
                  <a:pos x="0" y="275"/>
                </a:cxn>
                <a:cxn ang="0">
                  <a:pos x="76" y="636"/>
                </a:cxn>
                <a:cxn ang="0">
                  <a:pos x="194" y="958"/>
                </a:cxn>
                <a:cxn ang="0">
                  <a:pos x="303" y="1159"/>
                </a:cxn>
                <a:cxn ang="0">
                  <a:pos x="513" y="1402"/>
                </a:cxn>
                <a:cxn ang="0">
                  <a:pos x="995" y="1619"/>
                </a:cxn>
                <a:cxn ang="0">
                  <a:pos x="1520" y="1574"/>
                </a:cxn>
                <a:cxn ang="0">
                  <a:pos x="1983" y="1297"/>
                </a:cxn>
                <a:cxn ang="0">
                  <a:pos x="2277" y="822"/>
                </a:cxn>
                <a:cxn ang="0">
                  <a:pos x="2403" y="924"/>
                </a:cxn>
                <a:cxn ang="0">
                  <a:pos x="2630" y="1265"/>
                </a:cxn>
                <a:cxn ang="0">
                  <a:pos x="2955" y="1538"/>
                </a:cxn>
                <a:cxn ang="0">
                  <a:pos x="3358" y="1713"/>
                </a:cxn>
              </a:cxnLst>
              <a:rect l="0" t="0" r="r" b="b"/>
              <a:pathLst>
                <a:path w="7508" h="1764">
                  <a:moveTo>
                    <a:pt x="3752" y="1764"/>
                  </a:moveTo>
                  <a:lnTo>
                    <a:pt x="3821" y="1763"/>
                  </a:lnTo>
                  <a:lnTo>
                    <a:pt x="3888" y="1758"/>
                  </a:lnTo>
                  <a:lnTo>
                    <a:pt x="3954" y="1751"/>
                  </a:lnTo>
                  <a:lnTo>
                    <a:pt x="4020" y="1741"/>
                  </a:lnTo>
                  <a:lnTo>
                    <a:pt x="4084" y="1728"/>
                  </a:lnTo>
                  <a:lnTo>
                    <a:pt x="4148" y="1713"/>
                  </a:lnTo>
                  <a:lnTo>
                    <a:pt x="4209" y="1694"/>
                  </a:lnTo>
                  <a:lnTo>
                    <a:pt x="4270" y="1674"/>
                  </a:lnTo>
                  <a:lnTo>
                    <a:pt x="4329" y="1651"/>
                  </a:lnTo>
                  <a:lnTo>
                    <a:pt x="4387" y="1626"/>
                  </a:lnTo>
                  <a:lnTo>
                    <a:pt x="4444" y="1599"/>
                  </a:lnTo>
                  <a:lnTo>
                    <a:pt x="4499" y="1569"/>
                  </a:lnTo>
                  <a:lnTo>
                    <a:pt x="4552" y="1538"/>
                  </a:lnTo>
                  <a:lnTo>
                    <a:pt x="4605" y="1504"/>
                  </a:lnTo>
                  <a:lnTo>
                    <a:pt x="4655" y="1468"/>
                  </a:lnTo>
                  <a:lnTo>
                    <a:pt x="4703" y="1431"/>
                  </a:lnTo>
                  <a:lnTo>
                    <a:pt x="4750" y="1392"/>
                  </a:lnTo>
                  <a:lnTo>
                    <a:pt x="4795" y="1352"/>
                  </a:lnTo>
                  <a:lnTo>
                    <a:pt x="4837" y="1309"/>
                  </a:lnTo>
                  <a:lnTo>
                    <a:pt x="4878" y="1265"/>
                  </a:lnTo>
                  <a:lnTo>
                    <a:pt x="4918" y="1220"/>
                  </a:lnTo>
                  <a:lnTo>
                    <a:pt x="4955" y="1174"/>
                  </a:lnTo>
                  <a:lnTo>
                    <a:pt x="4989" y="1126"/>
                  </a:lnTo>
                  <a:lnTo>
                    <a:pt x="5021" y="1077"/>
                  </a:lnTo>
                  <a:lnTo>
                    <a:pt x="5051" y="1027"/>
                  </a:lnTo>
                  <a:lnTo>
                    <a:pt x="5079" y="976"/>
                  </a:lnTo>
                  <a:lnTo>
                    <a:pt x="5105" y="924"/>
                  </a:lnTo>
                  <a:lnTo>
                    <a:pt x="5127" y="872"/>
                  </a:lnTo>
                  <a:lnTo>
                    <a:pt x="5148" y="818"/>
                  </a:lnTo>
                  <a:lnTo>
                    <a:pt x="5166" y="765"/>
                  </a:lnTo>
                  <a:lnTo>
                    <a:pt x="5181" y="709"/>
                  </a:lnTo>
                  <a:lnTo>
                    <a:pt x="5193" y="655"/>
                  </a:lnTo>
                  <a:lnTo>
                    <a:pt x="5209" y="740"/>
                  </a:lnTo>
                  <a:lnTo>
                    <a:pt x="5231" y="822"/>
                  </a:lnTo>
                  <a:lnTo>
                    <a:pt x="5259" y="901"/>
                  </a:lnTo>
                  <a:lnTo>
                    <a:pt x="5292" y="976"/>
                  </a:lnTo>
                  <a:lnTo>
                    <a:pt x="5330" y="1048"/>
                  </a:lnTo>
                  <a:lnTo>
                    <a:pt x="5372" y="1116"/>
                  </a:lnTo>
                  <a:lnTo>
                    <a:pt x="5420" y="1180"/>
                  </a:lnTo>
                  <a:lnTo>
                    <a:pt x="5470" y="1240"/>
                  </a:lnTo>
                  <a:lnTo>
                    <a:pt x="5526" y="1297"/>
                  </a:lnTo>
                  <a:lnTo>
                    <a:pt x="5583" y="1348"/>
                  </a:lnTo>
                  <a:lnTo>
                    <a:pt x="5645" y="1397"/>
                  </a:lnTo>
                  <a:lnTo>
                    <a:pt x="5709" y="1441"/>
                  </a:lnTo>
                  <a:lnTo>
                    <a:pt x="5776" y="1481"/>
                  </a:lnTo>
                  <a:lnTo>
                    <a:pt x="5845" y="1516"/>
                  </a:lnTo>
                  <a:lnTo>
                    <a:pt x="5916" y="1547"/>
                  </a:lnTo>
                  <a:lnTo>
                    <a:pt x="5988" y="1574"/>
                  </a:lnTo>
                  <a:lnTo>
                    <a:pt x="6062" y="1594"/>
                  </a:lnTo>
                  <a:lnTo>
                    <a:pt x="6136" y="1612"/>
                  </a:lnTo>
                  <a:lnTo>
                    <a:pt x="6211" y="1623"/>
                  </a:lnTo>
                  <a:lnTo>
                    <a:pt x="6287" y="1630"/>
                  </a:lnTo>
                  <a:lnTo>
                    <a:pt x="6364" y="1632"/>
                  </a:lnTo>
                  <a:lnTo>
                    <a:pt x="6439" y="1628"/>
                  </a:lnTo>
                  <a:lnTo>
                    <a:pt x="6514" y="1619"/>
                  </a:lnTo>
                  <a:lnTo>
                    <a:pt x="6588" y="1606"/>
                  </a:lnTo>
                  <a:lnTo>
                    <a:pt x="6660" y="1585"/>
                  </a:lnTo>
                  <a:lnTo>
                    <a:pt x="6732" y="1561"/>
                  </a:lnTo>
                  <a:lnTo>
                    <a:pt x="6801" y="1530"/>
                  </a:lnTo>
                  <a:lnTo>
                    <a:pt x="6869" y="1493"/>
                  </a:lnTo>
                  <a:lnTo>
                    <a:pt x="6934" y="1450"/>
                  </a:lnTo>
                  <a:lnTo>
                    <a:pt x="6996" y="1402"/>
                  </a:lnTo>
                  <a:lnTo>
                    <a:pt x="7056" y="1347"/>
                  </a:lnTo>
                  <a:lnTo>
                    <a:pt x="7112" y="1287"/>
                  </a:lnTo>
                  <a:lnTo>
                    <a:pt x="7131" y="1262"/>
                  </a:lnTo>
                  <a:lnTo>
                    <a:pt x="7151" y="1237"/>
                  </a:lnTo>
                  <a:lnTo>
                    <a:pt x="7170" y="1212"/>
                  </a:lnTo>
                  <a:lnTo>
                    <a:pt x="7188" y="1186"/>
                  </a:lnTo>
                  <a:lnTo>
                    <a:pt x="7206" y="1159"/>
                  </a:lnTo>
                  <a:lnTo>
                    <a:pt x="7224" y="1131"/>
                  </a:lnTo>
                  <a:lnTo>
                    <a:pt x="7240" y="1105"/>
                  </a:lnTo>
                  <a:lnTo>
                    <a:pt x="7256" y="1076"/>
                  </a:lnTo>
                  <a:lnTo>
                    <a:pt x="7272" y="1047"/>
                  </a:lnTo>
                  <a:lnTo>
                    <a:pt x="7287" y="1018"/>
                  </a:lnTo>
                  <a:lnTo>
                    <a:pt x="7301" y="988"/>
                  </a:lnTo>
                  <a:lnTo>
                    <a:pt x="7316" y="958"/>
                  </a:lnTo>
                  <a:lnTo>
                    <a:pt x="7329" y="928"/>
                  </a:lnTo>
                  <a:lnTo>
                    <a:pt x="7342" y="897"/>
                  </a:lnTo>
                  <a:lnTo>
                    <a:pt x="7355" y="866"/>
                  </a:lnTo>
                  <a:lnTo>
                    <a:pt x="7367" y="834"/>
                  </a:lnTo>
                  <a:lnTo>
                    <a:pt x="7391" y="769"/>
                  </a:lnTo>
                  <a:lnTo>
                    <a:pt x="7411" y="704"/>
                  </a:lnTo>
                  <a:lnTo>
                    <a:pt x="7431" y="636"/>
                  </a:lnTo>
                  <a:lnTo>
                    <a:pt x="7449" y="568"/>
                  </a:lnTo>
                  <a:lnTo>
                    <a:pt x="7466" y="499"/>
                  </a:lnTo>
                  <a:lnTo>
                    <a:pt x="7481" y="429"/>
                  </a:lnTo>
                  <a:lnTo>
                    <a:pt x="7495" y="359"/>
                  </a:lnTo>
                  <a:lnTo>
                    <a:pt x="7507" y="288"/>
                  </a:lnTo>
                  <a:lnTo>
                    <a:pt x="7508" y="282"/>
                  </a:lnTo>
                  <a:lnTo>
                    <a:pt x="7508" y="275"/>
                  </a:lnTo>
                  <a:lnTo>
                    <a:pt x="7507" y="269"/>
                  </a:lnTo>
                  <a:lnTo>
                    <a:pt x="7505" y="263"/>
                  </a:lnTo>
                  <a:lnTo>
                    <a:pt x="7502" y="258"/>
                  </a:lnTo>
                  <a:lnTo>
                    <a:pt x="7499" y="253"/>
                  </a:lnTo>
                  <a:lnTo>
                    <a:pt x="7494" y="249"/>
                  </a:lnTo>
                  <a:lnTo>
                    <a:pt x="7487" y="246"/>
                  </a:lnTo>
                  <a:lnTo>
                    <a:pt x="7482" y="246"/>
                  </a:lnTo>
                  <a:lnTo>
                    <a:pt x="7476" y="246"/>
                  </a:lnTo>
                  <a:lnTo>
                    <a:pt x="7471" y="248"/>
                  </a:lnTo>
                  <a:lnTo>
                    <a:pt x="7466" y="251"/>
                  </a:lnTo>
                  <a:lnTo>
                    <a:pt x="7462" y="256"/>
                  </a:lnTo>
                  <a:lnTo>
                    <a:pt x="7458" y="261"/>
                  </a:lnTo>
                  <a:lnTo>
                    <a:pt x="7454" y="267"/>
                  </a:lnTo>
                  <a:lnTo>
                    <a:pt x="7451" y="273"/>
                  </a:lnTo>
                  <a:lnTo>
                    <a:pt x="7439" y="311"/>
                  </a:lnTo>
                  <a:lnTo>
                    <a:pt x="7427" y="347"/>
                  </a:lnTo>
                  <a:lnTo>
                    <a:pt x="7413" y="382"/>
                  </a:lnTo>
                  <a:lnTo>
                    <a:pt x="7400" y="416"/>
                  </a:lnTo>
                  <a:lnTo>
                    <a:pt x="7387" y="449"/>
                  </a:lnTo>
                  <a:lnTo>
                    <a:pt x="7372" y="481"/>
                  </a:lnTo>
                  <a:lnTo>
                    <a:pt x="7358" y="511"/>
                  </a:lnTo>
                  <a:lnTo>
                    <a:pt x="7342" y="541"/>
                  </a:lnTo>
                  <a:lnTo>
                    <a:pt x="7327" y="568"/>
                  </a:lnTo>
                  <a:lnTo>
                    <a:pt x="7311" y="596"/>
                  </a:lnTo>
                  <a:lnTo>
                    <a:pt x="7295" y="622"/>
                  </a:lnTo>
                  <a:lnTo>
                    <a:pt x="7277" y="648"/>
                  </a:lnTo>
                  <a:lnTo>
                    <a:pt x="7261" y="671"/>
                  </a:lnTo>
                  <a:lnTo>
                    <a:pt x="7242" y="695"/>
                  </a:lnTo>
                  <a:lnTo>
                    <a:pt x="7224" y="718"/>
                  </a:lnTo>
                  <a:lnTo>
                    <a:pt x="7205" y="738"/>
                  </a:lnTo>
                  <a:lnTo>
                    <a:pt x="7187" y="759"/>
                  </a:lnTo>
                  <a:lnTo>
                    <a:pt x="7166" y="778"/>
                  </a:lnTo>
                  <a:lnTo>
                    <a:pt x="7147" y="798"/>
                  </a:lnTo>
                  <a:lnTo>
                    <a:pt x="7126" y="815"/>
                  </a:lnTo>
                  <a:lnTo>
                    <a:pt x="7105" y="833"/>
                  </a:lnTo>
                  <a:lnTo>
                    <a:pt x="7083" y="848"/>
                  </a:lnTo>
                  <a:lnTo>
                    <a:pt x="7060" y="865"/>
                  </a:lnTo>
                  <a:lnTo>
                    <a:pt x="7038" y="879"/>
                  </a:lnTo>
                  <a:lnTo>
                    <a:pt x="7014" y="894"/>
                  </a:lnTo>
                  <a:lnTo>
                    <a:pt x="6990" y="907"/>
                  </a:lnTo>
                  <a:lnTo>
                    <a:pt x="6967" y="919"/>
                  </a:lnTo>
                  <a:lnTo>
                    <a:pt x="6941" y="932"/>
                  </a:lnTo>
                  <a:lnTo>
                    <a:pt x="6916" y="943"/>
                  </a:lnTo>
                  <a:lnTo>
                    <a:pt x="6889" y="954"/>
                  </a:lnTo>
                  <a:lnTo>
                    <a:pt x="6863" y="965"/>
                  </a:lnTo>
                  <a:lnTo>
                    <a:pt x="6836" y="974"/>
                  </a:lnTo>
                  <a:lnTo>
                    <a:pt x="6764" y="997"/>
                  </a:lnTo>
                  <a:lnTo>
                    <a:pt x="6692" y="1015"/>
                  </a:lnTo>
                  <a:lnTo>
                    <a:pt x="6620" y="1028"/>
                  </a:lnTo>
                  <a:lnTo>
                    <a:pt x="6550" y="1038"/>
                  </a:lnTo>
                  <a:lnTo>
                    <a:pt x="6480" y="1043"/>
                  </a:lnTo>
                  <a:lnTo>
                    <a:pt x="6411" y="1044"/>
                  </a:lnTo>
                  <a:lnTo>
                    <a:pt x="6343" y="1041"/>
                  </a:lnTo>
                  <a:lnTo>
                    <a:pt x="6276" y="1035"/>
                  </a:lnTo>
                  <a:lnTo>
                    <a:pt x="6210" y="1024"/>
                  </a:lnTo>
                  <a:lnTo>
                    <a:pt x="6145" y="1010"/>
                  </a:lnTo>
                  <a:lnTo>
                    <a:pt x="6083" y="992"/>
                  </a:lnTo>
                  <a:lnTo>
                    <a:pt x="6021" y="972"/>
                  </a:lnTo>
                  <a:lnTo>
                    <a:pt x="5961" y="947"/>
                  </a:lnTo>
                  <a:lnTo>
                    <a:pt x="5902" y="920"/>
                  </a:lnTo>
                  <a:lnTo>
                    <a:pt x="5845" y="889"/>
                  </a:lnTo>
                  <a:lnTo>
                    <a:pt x="5790" y="857"/>
                  </a:lnTo>
                  <a:lnTo>
                    <a:pt x="5737" y="821"/>
                  </a:lnTo>
                  <a:lnTo>
                    <a:pt x="5686" y="782"/>
                  </a:lnTo>
                  <a:lnTo>
                    <a:pt x="5637" y="741"/>
                  </a:lnTo>
                  <a:lnTo>
                    <a:pt x="5590" y="698"/>
                  </a:lnTo>
                  <a:lnTo>
                    <a:pt x="5545" y="653"/>
                  </a:lnTo>
                  <a:lnTo>
                    <a:pt x="5503" y="604"/>
                  </a:lnTo>
                  <a:lnTo>
                    <a:pt x="5463" y="555"/>
                  </a:lnTo>
                  <a:lnTo>
                    <a:pt x="5426" y="504"/>
                  </a:lnTo>
                  <a:lnTo>
                    <a:pt x="5392" y="450"/>
                  </a:lnTo>
                  <a:lnTo>
                    <a:pt x="5360" y="394"/>
                  </a:lnTo>
                  <a:lnTo>
                    <a:pt x="5331" y="338"/>
                  </a:lnTo>
                  <a:lnTo>
                    <a:pt x="5304" y="280"/>
                  </a:lnTo>
                  <a:lnTo>
                    <a:pt x="5282" y="222"/>
                  </a:lnTo>
                  <a:lnTo>
                    <a:pt x="5262" y="161"/>
                  </a:lnTo>
                  <a:lnTo>
                    <a:pt x="5245" y="100"/>
                  </a:lnTo>
                  <a:lnTo>
                    <a:pt x="5231" y="37"/>
                  </a:lnTo>
                  <a:lnTo>
                    <a:pt x="5229" y="29"/>
                  </a:lnTo>
                  <a:lnTo>
                    <a:pt x="5227" y="23"/>
                  </a:lnTo>
                  <a:lnTo>
                    <a:pt x="5224" y="17"/>
                  </a:lnTo>
                  <a:lnTo>
                    <a:pt x="5221" y="11"/>
                  </a:lnTo>
                  <a:lnTo>
                    <a:pt x="5217" y="6"/>
                  </a:lnTo>
                  <a:lnTo>
                    <a:pt x="5212" y="3"/>
                  </a:lnTo>
                  <a:lnTo>
                    <a:pt x="5207" y="1"/>
                  </a:lnTo>
                  <a:lnTo>
                    <a:pt x="5200" y="0"/>
                  </a:lnTo>
                  <a:lnTo>
                    <a:pt x="5193" y="0"/>
                  </a:lnTo>
                  <a:lnTo>
                    <a:pt x="5188" y="1"/>
                  </a:lnTo>
                  <a:lnTo>
                    <a:pt x="5183" y="4"/>
                  </a:lnTo>
                  <a:lnTo>
                    <a:pt x="5179" y="7"/>
                  </a:lnTo>
                  <a:lnTo>
                    <a:pt x="5175" y="13"/>
                  </a:lnTo>
                  <a:lnTo>
                    <a:pt x="5173" y="19"/>
                  </a:lnTo>
                  <a:lnTo>
                    <a:pt x="5171" y="26"/>
                  </a:lnTo>
                  <a:lnTo>
                    <a:pt x="5170" y="34"/>
                  </a:lnTo>
                  <a:lnTo>
                    <a:pt x="5161" y="70"/>
                  </a:lnTo>
                  <a:lnTo>
                    <a:pt x="5151" y="107"/>
                  </a:lnTo>
                  <a:lnTo>
                    <a:pt x="5138" y="146"/>
                  </a:lnTo>
                  <a:lnTo>
                    <a:pt x="5122" y="186"/>
                  </a:lnTo>
                  <a:lnTo>
                    <a:pt x="5105" y="227"/>
                  </a:lnTo>
                  <a:lnTo>
                    <a:pt x="5084" y="268"/>
                  </a:lnTo>
                  <a:lnTo>
                    <a:pt x="5062" y="310"/>
                  </a:lnTo>
                  <a:lnTo>
                    <a:pt x="5037" y="353"/>
                  </a:lnTo>
                  <a:lnTo>
                    <a:pt x="5009" y="395"/>
                  </a:lnTo>
                  <a:lnTo>
                    <a:pt x="4979" y="439"/>
                  </a:lnTo>
                  <a:lnTo>
                    <a:pt x="4947" y="482"/>
                  </a:lnTo>
                  <a:lnTo>
                    <a:pt x="4912" y="524"/>
                  </a:lnTo>
                  <a:lnTo>
                    <a:pt x="4876" y="566"/>
                  </a:lnTo>
                  <a:lnTo>
                    <a:pt x="4836" y="609"/>
                  </a:lnTo>
                  <a:lnTo>
                    <a:pt x="4795" y="650"/>
                  </a:lnTo>
                  <a:lnTo>
                    <a:pt x="4752" y="690"/>
                  </a:lnTo>
                  <a:lnTo>
                    <a:pt x="4705" y="728"/>
                  </a:lnTo>
                  <a:lnTo>
                    <a:pt x="4657" y="766"/>
                  </a:lnTo>
                  <a:lnTo>
                    <a:pt x="4607" y="802"/>
                  </a:lnTo>
                  <a:lnTo>
                    <a:pt x="4554" y="837"/>
                  </a:lnTo>
                  <a:lnTo>
                    <a:pt x="4500" y="869"/>
                  </a:lnTo>
                  <a:lnTo>
                    <a:pt x="4442" y="900"/>
                  </a:lnTo>
                  <a:lnTo>
                    <a:pt x="4383" y="929"/>
                  </a:lnTo>
                  <a:lnTo>
                    <a:pt x="4322" y="955"/>
                  </a:lnTo>
                  <a:lnTo>
                    <a:pt x="4258" y="979"/>
                  </a:lnTo>
                  <a:lnTo>
                    <a:pt x="4192" y="1001"/>
                  </a:lnTo>
                  <a:lnTo>
                    <a:pt x="4124" y="1019"/>
                  </a:lnTo>
                  <a:lnTo>
                    <a:pt x="4054" y="1035"/>
                  </a:lnTo>
                  <a:lnTo>
                    <a:pt x="3982" y="1047"/>
                  </a:lnTo>
                  <a:lnTo>
                    <a:pt x="3908" y="1056"/>
                  </a:lnTo>
                  <a:lnTo>
                    <a:pt x="3831" y="1061"/>
                  </a:lnTo>
                  <a:lnTo>
                    <a:pt x="3752" y="1063"/>
                  </a:lnTo>
                  <a:lnTo>
                    <a:pt x="3674" y="1061"/>
                  </a:lnTo>
                  <a:lnTo>
                    <a:pt x="3599" y="1056"/>
                  </a:lnTo>
                  <a:lnTo>
                    <a:pt x="3525" y="1047"/>
                  </a:lnTo>
                  <a:lnTo>
                    <a:pt x="3453" y="1035"/>
                  </a:lnTo>
                  <a:lnTo>
                    <a:pt x="3383" y="1019"/>
                  </a:lnTo>
                  <a:lnTo>
                    <a:pt x="3315" y="1001"/>
                  </a:lnTo>
                  <a:lnTo>
                    <a:pt x="3249" y="979"/>
                  </a:lnTo>
                  <a:lnTo>
                    <a:pt x="3186" y="955"/>
                  </a:lnTo>
                  <a:lnTo>
                    <a:pt x="3125" y="929"/>
                  </a:lnTo>
                  <a:lnTo>
                    <a:pt x="3066" y="900"/>
                  </a:lnTo>
                  <a:lnTo>
                    <a:pt x="3008" y="869"/>
                  </a:lnTo>
                  <a:lnTo>
                    <a:pt x="2954" y="837"/>
                  </a:lnTo>
                  <a:lnTo>
                    <a:pt x="2901" y="802"/>
                  </a:lnTo>
                  <a:lnTo>
                    <a:pt x="2851" y="766"/>
                  </a:lnTo>
                  <a:lnTo>
                    <a:pt x="2803" y="728"/>
                  </a:lnTo>
                  <a:lnTo>
                    <a:pt x="2756" y="690"/>
                  </a:lnTo>
                  <a:lnTo>
                    <a:pt x="2713" y="650"/>
                  </a:lnTo>
                  <a:lnTo>
                    <a:pt x="2672" y="609"/>
                  </a:lnTo>
                  <a:lnTo>
                    <a:pt x="2633" y="566"/>
                  </a:lnTo>
                  <a:lnTo>
                    <a:pt x="2596" y="524"/>
                  </a:lnTo>
                  <a:lnTo>
                    <a:pt x="2562" y="482"/>
                  </a:lnTo>
                  <a:lnTo>
                    <a:pt x="2530" y="439"/>
                  </a:lnTo>
                  <a:lnTo>
                    <a:pt x="2500" y="395"/>
                  </a:lnTo>
                  <a:lnTo>
                    <a:pt x="2472" y="353"/>
                  </a:lnTo>
                  <a:lnTo>
                    <a:pt x="2447" y="310"/>
                  </a:lnTo>
                  <a:lnTo>
                    <a:pt x="2425" y="268"/>
                  </a:lnTo>
                  <a:lnTo>
                    <a:pt x="2405" y="227"/>
                  </a:lnTo>
                  <a:lnTo>
                    <a:pt x="2387" y="186"/>
                  </a:lnTo>
                  <a:lnTo>
                    <a:pt x="2372" y="146"/>
                  </a:lnTo>
                  <a:lnTo>
                    <a:pt x="2359" y="107"/>
                  </a:lnTo>
                  <a:lnTo>
                    <a:pt x="2349" y="70"/>
                  </a:lnTo>
                  <a:lnTo>
                    <a:pt x="2341" y="34"/>
                  </a:lnTo>
                  <a:lnTo>
                    <a:pt x="2339" y="26"/>
                  </a:lnTo>
                  <a:lnTo>
                    <a:pt x="2336" y="19"/>
                  </a:lnTo>
                  <a:lnTo>
                    <a:pt x="2333" y="13"/>
                  </a:lnTo>
                  <a:lnTo>
                    <a:pt x="2329" y="8"/>
                  </a:lnTo>
                  <a:lnTo>
                    <a:pt x="2325" y="4"/>
                  </a:lnTo>
                  <a:lnTo>
                    <a:pt x="2320" y="2"/>
                  </a:lnTo>
                  <a:lnTo>
                    <a:pt x="2314" y="0"/>
                  </a:lnTo>
                  <a:lnTo>
                    <a:pt x="2307" y="0"/>
                  </a:lnTo>
                  <a:lnTo>
                    <a:pt x="2301" y="1"/>
                  </a:lnTo>
                  <a:lnTo>
                    <a:pt x="2296" y="3"/>
                  </a:lnTo>
                  <a:lnTo>
                    <a:pt x="2292" y="6"/>
                  </a:lnTo>
                  <a:lnTo>
                    <a:pt x="2288" y="11"/>
                  </a:lnTo>
                  <a:lnTo>
                    <a:pt x="2285" y="16"/>
                  </a:lnTo>
                  <a:lnTo>
                    <a:pt x="2283" y="23"/>
                  </a:lnTo>
                  <a:lnTo>
                    <a:pt x="2281" y="29"/>
                  </a:lnTo>
                  <a:lnTo>
                    <a:pt x="2279" y="37"/>
                  </a:lnTo>
                  <a:lnTo>
                    <a:pt x="2265" y="100"/>
                  </a:lnTo>
                  <a:lnTo>
                    <a:pt x="2249" y="161"/>
                  </a:lnTo>
                  <a:lnTo>
                    <a:pt x="2228" y="222"/>
                  </a:lnTo>
                  <a:lnTo>
                    <a:pt x="2205" y="280"/>
                  </a:lnTo>
                  <a:lnTo>
                    <a:pt x="2179" y="338"/>
                  </a:lnTo>
                  <a:lnTo>
                    <a:pt x="2150" y="394"/>
                  </a:lnTo>
                  <a:lnTo>
                    <a:pt x="2118" y="450"/>
                  </a:lnTo>
                  <a:lnTo>
                    <a:pt x="2083" y="504"/>
                  </a:lnTo>
                  <a:lnTo>
                    <a:pt x="2046" y="555"/>
                  </a:lnTo>
                  <a:lnTo>
                    <a:pt x="2006" y="604"/>
                  </a:lnTo>
                  <a:lnTo>
                    <a:pt x="1964" y="653"/>
                  </a:lnTo>
                  <a:lnTo>
                    <a:pt x="1918" y="698"/>
                  </a:lnTo>
                  <a:lnTo>
                    <a:pt x="1872" y="741"/>
                  </a:lnTo>
                  <a:lnTo>
                    <a:pt x="1823" y="782"/>
                  </a:lnTo>
                  <a:lnTo>
                    <a:pt x="1771" y="821"/>
                  </a:lnTo>
                  <a:lnTo>
                    <a:pt x="1719" y="857"/>
                  </a:lnTo>
                  <a:lnTo>
                    <a:pt x="1663" y="889"/>
                  </a:lnTo>
                  <a:lnTo>
                    <a:pt x="1607" y="920"/>
                  </a:lnTo>
                  <a:lnTo>
                    <a:pt x="1548" y="947"/>
                  </a:lnTo>
                  <a:lnTo>
                    <a:pt x="1487" y="972"/>
                  </a:lnTo>
                  <a:lnTo>
                    <a:pt x="1425" y="992"/>
                  </a:lnTo>
                  <a:lnTo>
                    <a:pt x="1363" y="1010"/>
                  </a:lnTo>
                  <a:lnTo>
                    <a:pt x="1298" y="1024"/>
                  </a:lnTo>
                  <a:lnTo>
                    <a:pt x="1232" y="1035"/>
                  </a:lnTo>
                  <a:lnTo>
                    <a:pt x="1165" y="1041"/>
                  </a:lnTo>
                  <a:lnTo>
                    <a:pt x="1097" y="1044"/>
                  </a:lnTo>
                  <a:lnTo>
                    <a:pt x="1028" y="1043"/>
                  </a:lnTo>
                  <a:lnTo>
                    <a:pt x="958" y="1038"/>
                  </a:lnTo>
                  <a:lnTo>
                    <a:pt x="887" y="1028"/>
                  </a:lnTo>
                  <a:lnTo>
                    <a:pt x="816" y="1015"/>
                  </a:lnTo>
                  <a:lnTo>
                    <a:pt x="744" y="997"/>
                  </a:lnTo>
                  <a:lnTo>
                    <a:pt x="672" y="974"/>
                  </a:lnTo>
                  <a:lnTo>
                    <a:pt x="644" y="965"/>
                  </a:lnTo>
                  <a:lnTo>
                    <a:pt x="619" y="954"/>
                  </a:lnTo>
                  <a:lnTo>
                    <a:pt x="592" y="943"/>
                  </a:lnTo>
                  <a:lnTo>
                    <a:pt x="567" y="932"/>
                  </a:lnTo>
                  <a:lnTo>
                    <a:pt x="542" y="919"/>
                  </a:lnTo>
                  <a:lnTo>
                    <a:pt x="518" y="907"/>
                  </a:lnTo>
                  <a:lnTo>
                    <a:pt x="494" y="894"/>
                  </a:lnTo>
                  <a:lnTo>
                    <a:pt x="470" y="879"/>
                  </a:lnTo>
                  <a:lnTo>
                    <a:pt x="448" y="865"/>
                  </a:lnTo>
                  <a:lnTo>
                    <a:pt x="426" y="848"/>
                  </a:lnTo>
                  <a:lnTo>
                    <a:pt x="405" y="833"/>
                  </a:lnTo>
                  <a:lnTo>
                    <a:pt x="383" y="815"/>
                  </a:lnTo>
                  <a:lnTo>
                    <a:pt x="362" y="798"/>
                  </a:lnTo>
                  <a:lnTo>
                    <a:pt x="342" y="778"/>
                  </a:lnTo>
                  <a:lnTo>
                    <a:pt x="322" y="759"/>
                  </a:lnTo>
                  <a:lnTo>
                    <a:pt x="304" y="738"/>
                  </a:lnTo>
                  <a:lnTo>
                    <a:pt x="285" y="718"/>
                  </a:lnTo>
                  <a:lnTo>
                    <a:pt x="267" y="695"/>
                  </a:lnTo>
                  <a:lnTo>
                    <a:pt x="249" y="671"/>
                  </a:lnTo>
                  <a:lnTo>
                    <a:pt x="232" y="648"/>
                  </a:lnTo>
                  <a:lnTo>
                    <a:pt x="214" y="622"/>
                  </a:lnTo>
                  <a:lnTo>
                    <a:pt x="199" y="596"/>
                  </a:lnTo>
                  <a:lnTo>
                    <a:pt x="182" y="568"/>
                  </a:lnTo>
                  <a:lnTo>
                    <a:pt x="167" y="541"/>
                  </a:lnTo>
                  <a:lnTo>
                    <a:pt x="151" y="511"/>
                  </a:lnTo>
                  <a:lnTo>
                    <a:pt x="137" y="481"/>
                  </a:lnTo>
                  <a:lnTo>
                    <a:pt x="123" y="449"/>
                  </a:lnTo>
                  <a:lnTo>
                    <a:pt x="109" y="416"/>
                  </a:lnTo>
                  <a:lnTo>
                    <a:pt x="96" y="382"/>
                  </a:lnTo>
                  <a:lnTo>
                    <a:pt x="82" y="347"/>
                  </a:lnTo>
                  <a:lnTo>
                    <a:pt x="70" y="311"/>
                  </a:lnTo>
                  <a:lnTo>
                    <a:pt x="58" y="273"/>
                  </a:lnTo>
                  <a:lnTo>
                    <a:pt x="55" y="267"/>
                  </a:lnTo>
                  <a:lnTo>
                    <a:pt x="52" y="261"/>
                  </a:lnTo>
                  <a:lnTo>
                    <a:pt x="47" y="256"/>
                  </a:lnTo>
                  <a:lnTo>
                    <a:pt x="42" y="251"/>
                  </a:lnTo>
                  <a:lnTo>
                    <a:pt x="38" y="248"/>
                  </a:lnTo>
                  <a:lnTo>
                    <a:pt x="33" y="246"/>
                  </a:lnTo>
                  <a:lnTo>
                    <a:pt x="28" y="246"/>
                  </a:lnTo>
                  <a:lnTo>
                    <a:pt x="23" y="246"/>
                  </a:lnTo>
                  <a:lnTo>
                    <a:pt x="15" y="249"/>
                  </a:lnTo>
                  <a:lnTo>
                    <a:pt x="10" y="253"/>
                  </a:lnTo>
                  <a:lnTo>
                    <a:pt x="6" y="258"/>
                  </a:lnTo>
                  <a:lnTo>
                    <a:pt x="3" y="263"/>
                  </a:lnTo>
                  <a:lnTo>
                    <a:pt x="1" y="269"/>
                  </a:lnTo>
                  <a:lnTo>
                    <a:pt x="0" y="275"/>
                  </a:lnTo>
                  <a:lnTo>
                    <a:pt x="0" y="282"/>
                  </a:lnTo>
                  <a:lnTo>
                    <a:pt x="1" y="288"/>
                  </a:lnTo>
                  <a:lnTo>
                    <a:pt x="13" y="359"/>
                  </a:lnTo>
                  <a:lnTo>
                    <a:pt x="27" y="429"/>
                  </a:lnTo>
                  <a:lnTo>
                    <a:pt x="42" y="499"/>
                  </a:lnTo>
                  <a:lnTo>
                    <a:pt x="59" y="568"/>
                  </a:lnTo>
                  <a:lnTo>
                    <a:pt x="76" y="636"/>
                  </a:lnTo>
                  <a:lnTo>
                    <a:pt x="97" y="704"/>
                  </a:lnTo>
                  <a:lnTo>
                    <a:pt x="118" y="769"/>
                  </a:lnTo>
                  <a:lnTo>
                    <a:pt x="141" y="834"/>
                  </a:lnTo>
                  <a:lnTo>
                    <a:pt x="153" y="866"/>
                  </a:lnTo>
                  <a:lnTo>
                    <a:pt x="166" y="897"/>
                  </a:lnTo>
                  <a:lnTo>
                    <a:pt x="179" y="928"/>
                  </a:lnTo>
                  <a:lnTo>
                    <a:pt x="194" y="958"/>
                  </a:lnTo>
                  <a:lnTo>
                    <a:pt x="207" y="988"/>
                  </a:lnTo>
                  <a:lnTo>
                    <a:pt x="222" y="1018"/>
                  </a:lnTo>
                  <a:lnTo>
                    <a:pt x="237" y="1047"/>
                  </a:lnTo>
                  <a:lnTo>
                    <a:pt x="253" y="1076"/>
                  </a:lnTo>
                  <a:lnTo>
                    <a:pt x="269" y="1105"/>
                  </a:lnTo>
                  <a:lnTo>
                    <a:pt x="286" y="1131"/>
                  </a:lnTo>
                  <a:lnTo>
                    <a:pt x="303" y="1159"/>
                  </a:lnTo>
                  <a:lnTo>
                    <a:pt x="321" y="1186"/>
                  </a:lnTo>
                  <a:lnTo>
                    <a:pt x="340" y="1212"/>
                  </a:lnTo>
                  <a:lnTo>
                    <a:pt x="358" y="1237"/>
                  </a:lnTo>
                  <a:lnTo>
                    <a:pt x="378" y="1262"/>
                  </a:lnTo>
                  <a:lnTo>
                    <a:pt x="397" y="1287"/>
                  </a:lnTo>
                  <a:lnTo>
                    <a:pt x="454" y="1347"/>
                  </a:lnTo>
                  <a:lnTo>
                    <a:pt x="513" y="1402"/>
                  </a:lnTo>
                  <a:lnTo>
                    <a:pt x="575" y="1450"/>
                  </a:lnTo>
                  <a:lnTo>
                    <a:pt x="640" y="1493"/>
                  </a:lnTo>
                  <a:lnTo>
                    <a:pt x="707" y="1530"/>
                  </a:lnTo>
                  <a:lnTo>
                    <a:pt x="777" y="1561"/>
                  </a:lnTo>
                  <a:lnTo>
                    <a:pt x="848" y="1585"/>
                  </a:lnTo>
                  <a:lnTo>
                    <a:pt x="921" y="1606"/>
                  </a:lnTo>
                  <a:lnTo>
                    <a:pt x="995" y="1619"/>
                  </a:lnTo>
                  <a:lnTo>
                    <a:pt x="1069" y="1628"/>
                  </a:lnTo>
                  <a:lnTo>
                    <a:pt x="1146" y="1632"/>
                  </a:lnTo>
                  <a:lnTo>
                    <a:pt x="1221" y="1630"/>
                  </a:lnTo>
                  <a:lnTo>
                    <a:pt x="1297" y="1623"/>
                  </a:lnTo>
                  <a:lnTo>
                    <a:pt x="1372" y="1612"/>
                  </a:lnTo>
                  <a:lnTo>
                    <a:pt x="1447" y="1594"/>
                  </a:lnTo>
                  <a:lnTo>
                    <a:pt x="1520" y="1574"/>
                  </a:lnTo>
                  <a:lnTo>
                    <a:pt x="1592" y="1547"/>
                  </a:lnTo>
                  <a:lnTo>
                    <a:pt x="1663" y="1516"/>
                  </a:lnTo>
                  <a:lnTo>
                    <a:pt x="1732" y="1481"/>
                  </a:lnTo>
                  <a:lnTo>
                    <a:pt x="1799" y="1441"/>
                  </a:lnTo>
                  <a:lnTo>
                    <a:pt x="1863" y="1397"/>
                  </a:lnTo>
                  <a:lnTo>
                    <a:pt x="1925" y="1348"/>
                  </a:lnTo>
                  <a:lnTo>
                    <a:pt x="1983" y="1297"/>
                  </a:lnTo>
                  <a:lnTo>
                    <a:pt x="2038" y="1240"/>
                  </a:lnTo>
                  <a:lnTo>
                    <a:pt x="2088" y="1180"/>
                  </a:lnTo>
                  <a:lnTo>
                    <a:pt x="2136" y="1116"/>
                  </a:lnTo>
                  <a:lnTo>
                    <a:pt x="2178" y="1048"/>
                  </a:lnTo>
                  <a:lnTo>
                    <a:pt x="2216" y="976"/>
                  </a:lnTo>
                  <a:lnTo>
                    <a:pt x="2249" y="901"/>
                  </a:lnTo>
                  <a:lnTo>
                    <a:pt x="2277" y="822"/>
                  </a:lnTo>
                  <a:lnTo>
                    <a:pt x="2298" y="740"/>
                  </a:lnTo>
                  <a:lnTo>
                    <a:pt x="2315" y="655"/>
                  </a:lnTo>
                  <a:lnTo>
                    <a:pt x="2327" y="709"/>
                  </a:lnTo>
                  <a:lnTo>
                    <a:pt x="2342" y="765"/>
                  </a:lnTo>
                  <a:lnTo>
                    <a:pt x="2360" y="818"/>
                  </a:lnTo>
                  <a:lnTo>
                    <a:pt x="2381" y="872"/>
                  </a:lnTo>
                  <a:lnTo>
                    <a:pt x="2403" y="924"/>
                  </a:lnTo>
                  <a:lnTo>
                    <a:pt x="2429" y="976"/>
                  </a:lnTo>
                  <a:lnTo>
                    <a:pt x="2457" y="1027"/>
                  </a:lnTo>
                  <a:lnTo>
                    <a:pt x="2487" y="1077"/>
                  </a:lnTo>
                  <a:lnTo>
                    <a:pt x="2520" y="1126"/>
                  </a:lnTo>
                  <a:lnTo>
                    <a:pt x="2553" y="1174"/>
                  </a:lnTo>
                  <a:lnTo>
                    <a:pt x="2591" y="1220"/>
                  </a:lnTo>
                  <a:lnTo>
                    <a:pt x="2630" y="1265"/>
                  </a:lnTo>
                  <a:lnTo>
                    <a:pt x="2670" y="1309"/>
                  </a:lnTo>
                  <a:lnTo>
                    <a:pt x="2713" y="1352"/>
                  </a:lnTo>
                  <a:lnTo>
                    <a:pt x="2757" y="1392"/>
                  </a:lnTo>
                  <a:lnTo>
                    <a:pt x="2805" y="1431"/>
                  </a:lnTo>
                  <a:lnTo>
                    <a:pt x="2853" y="1468"/>
                  </a:lnTo>
                  <a:lnTo>
                    <a:pt x="2902" y="1504"/>
                  </a:lnTo>
                  <a:lnTo>
                    <a:pt x="2955" y="1538"/>
                  </a:lnTo>
                  <a:lnTo>
                    <a:pt x="3007" y="1569"/>
                  </a:lnTo>
                  <a:lnTo>
                    <a:pt x="3063" y="1599"/>
                  </a:lnTo>
                  <a:lnTo>
                    <a:pt x="3120" y="1626"/>
                  </a:lnTo>
                  <a:lnTo>
                    <a:pt x="3177" y="1651"/>
                  </a:lnTo>
                  <a:lnTo>
                    <a:pt x="3236" y="1674"/>
                  </a:lnTo>
                  <a:lnTo>
                    <a:pt x="3297" y="1694"/>
                  </a:lnTo>
                  <a:lnTo>
                    <a:pt x="3358" y="1713"/>
                  </a:lnTo>
                  <a:lnTo>
                    <a:pt x="3422" y="1728"/>
                  </a:lnTo>
                  <a:lnTo>
                    <a:pt x="3486" y="1741"/>
                  </a:lnTo>
                  <a:lnTo>
                    <a:pt x="3551" y="1751"/>
                  </a:lnTo>
                  <a:lnTo>
                    <a:pt x="3618" y="1758"/>
                  </a:lnTo>
                  <a:lnTo>
                    <a:pt x="3685" y="1763"/>
                  </a:lnTo>
                  <a:lnTo>
                    <a:pt x="3752" y="17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065" name="Text Box 41"/>
          <p:cNvSpPr txBox="1">
            <a:spLocks noChangeArrowheads="1"/>
          </p:cNvSpPr>
          <p:nvPr/>
        </p:nvSpPr>
        <p:spPr bwMode="auto">
          <a:xfrm>
            <a:off x="-1801813" y="2060575"/>
            <a:ext cx="1477963" cy="1133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da-DK" sz="900">
                <a:solidFill>
                  <a:schemeClr val="bg1"/>
                </a:solidFill>
              </a:rPr>
              <a:t>Dias titel:</a:t>
            </a:r>
          </a:p>
          <a:p>
            <a:pPr algn="l"/>
            <a:r>
              <a:rPr lang="da-DK" sz="900">
                <a:solidFill>
                  <a:schemeClr val="bg1"/>
                </a:solidFill>
              </a:rPr>
              <a:t>Gill Sans Bold 40pt (ALL CAPS)</a:t>
            </a:r>
          </a:p>
          <a:p>
            <a:pPr algn="l"/>
            <a:endParaRPr lang="da-DK" sz="900" b="1">
              <a:solidFill>
                <a:schemeClr val="bg1"/>
              </a:solidFill>
            </a:endParaRPr>
          </a:p>
          <a:p>
            <a:pPr algn="l"/>
            <a:r>
              <a:rPr lang="da-DK" sz="900">
                <a:solidFill>
                  <a:schemeClr val="bg1"/>
                </a:solidFill>
              </a:rPr>
              <a:t>Body tekst:</a:t>
            </a:r>
          </a:p>
          <a:p>
            <a:pPr algn="l"/>
            <a:r>
              <a:rPr lang="da-DK" sz="900">
                <a:solidFill>
                  <a:schemeClr val="bg1"/>
                </a:solidFill>
              </a:rPr>
              <a:t>Gill Sans 25pt</a:t>
            </a:r>
          </a:p>
          <a:p>
            <a:pPr algn="l">
              <a:spcBef>
                <a:spcPct val="30000"/>
              </a:spcBef>
            </a:pPr>
            <a:endParaRPr lang="da-DK" sz="900">
              <a:solidFill>
                <a:schemeClr val="bg1"/>
              </a:solidFill>
            </a:endParaRPr>
          </a:p>
        </p:txBody>
      </p:sp>
      <p:sp>
        <p:nvSpPr>
          <p:cNvPr id="1066" name="Line 42"/>
          <p:cNvSpPr>
            <a:spLocks noChangeShapeType="1"/>
          </p:cNvSpPr>
          <p:nvPr/>
        </p:nvSpPr>
        <p:spPr bwMode="auto">
          <a:xfrm>
            <a:off x="-1044575" y="2752725"/>
            <a:ext cx="8636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da-DK"/>
          </a:p>
        </p:txBody>
      </p:sp>
      <p:sp>
        <p:nvSpPr>
          <p:cNvPr id="1067" name="Line 43"/>
          <p:cNvSpPr>
            <a:spLocks noChangeShapeType="1"/>
          </p:cNvSpPr>
          <p:nvPr/>
        </p:nvSpPr>
        <p:spPr bwMode="auto">
          <a:xfrm>
            <a:off x="-1044575" y="2132013"/>
            <a:ext cx="8636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da-DK"/>
          </a:p>
        </p:txBody>
      </p:sp>
      <p:sp>
        <p:nvSpPr>
          <p:cNvPr id="1073" name="Text Box 49"/>
          <p:cNvSpPr txBox="1">
            <a:spLocks noChangeArrowheads="1"/>
          </p:cNvSpPr>
          <p:nvPr userDrawn="1"/>
        </p:nvSpPr>
        <p:spPr bwMode="auto">
          <a:xfrm>
            <a:off x="250825" y="6318250"/>
            <a:ext cx="3127375" cy="152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da-DK" sz="1000" b="1"/>
              <a:t>KØBENHAVNS KOMMUNE</a:t>
            </a:r>
          </a:p>
        </p:txBody>
      </p:sp>
      <p:sp>
        <p:nvSpPr>
          <p:cNvPr id="1074" name="Text Box 50"/>
          <p:cNvSpPr txBox="1">
            <a:spLocks noChangeArrowheads="1"/>
          </p:cNvSpPr>
          <p:nvPr userDrawn="1"/>
        </p:nvSpPr>
        <p:spPr bwMode="auto">
          <a:xfrm>
            <a:off x="250825" y="6475413"/>
            <a:ext cx="2224088" cy="152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da-DK" sz="1000"/>
              <a:t>Sundheds- og Omsorgsforvaltningen</a:t>
            </a:r>
          </a:p>
        </p:txBody>
      </p:sp>
      <p:sp>
        <p:nvSpPr>
          <p:cNvPr id="1078" name="Text Box 54"/>
          <p:cNvSpPr txBox="1">
            <a:spLocks noChangeArrowheads="1"/>
          </p:cNvSpPr>
          <p:nvPr userDrawn="1"/>
        </p:nvSpPr>
        <p:spPr bwMode="auto">
          <a:xfrm>
            <a:off x="-2522538" y="6638925"/>
            <a:ext cx="2414588" cy="3413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da-DK" sz="900">
                <a:solidFill>
                  <a:schemeClr val="bg1"/>
                </a:solidFill>
              </a:rPr>
              <a:t>Afdelingsnavn (Gill Sans 10pt)</a:t>
            </a:r>
          </a:p>
          <a:p>
            <a:pPr algn="l"/>
            <a:r>
              <a:rPr lang="da-DK" sz="900">
                <a:solidFill>
                  <a:schemeClr val="bg1"/>
                </a:solidFill>
              </a:rPr>
              <a:t>Kopier til slide master for at se tekst på alle slides</a:t>
            </a:r>
          </a:p>
        </p:txBody>
      </p:sp>
      <p:sp>
        <p:nvSpPr>
          <p:cNvPr id="1079" name="Line 55"/>
          <p:cNvSpPr>
            <a:spLocks noChangeShapeType="1"/>
          </p:cNvSpPr>
          <p:nvPr userDrawn="1"/>
        </p:nvSpPr>
        <p:spPr bwMode="auto">
          <a:xfrm>
            <a:off x="-658813" y="6719888"/>
            <a:ext cx="47783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da-DK"/>
          </a:p>
        </p:txBody>
      </p:sp>
      <p:pic>
        <p:nvPicPr>
          <p:cNvPr id="1087" name="Picture 63" descr="PP Sundhed-omsorg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643188" y="0"/>
            <a:ext cx="2525713" cy="18938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Gill San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Gill San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Gill San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Gill San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Gill San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Gill San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Gill San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Gill Sans" pitchFamily="34" charset="0"/>
        </a:defRPr>
      </a:lvl9pPr>
    </p:titleStyle>
    <p:bodyStyle>
      <a:lvl1pPr marL="271463" indent="-271463" algn="l" rtl="0" fontAlgn="base">
        <a:spcBef>
          <a:spcPct val="20000"/>
        </a:spcBef>
        <a:spcAft>
          <a:spcPct val="0"/>
        </a:spcAft>
        <a:buFont typeface="Gill Sans" pitchFamily="34" charset="0"/>
        <a:buChar char="&gt;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55600" algn="l" rtl="0" fontAlgn="base">
        <a:lnSpc>
          <a:spcPct val="104000"/>
        </a:lnSpc>
        <a:spcBef>
          <a:spcPct val="20000"/>
        </a:spcBef>
        <a:spcAft>
          <a:spcPct val="0"/>
        </a:spcAft>
        <a:buFont typeface="Gill Sans" pitchFamily="34" charset="0"/>
        <a:buChar char="&gt;"/>
        <a:defRPr sz="2000">
          <a:solidFill>
            <a:schemeClr val="tx1"/>
          </a:solidFill>
          <a:latin typeface="+mn-lt"/>
        </a:defRPr>
      </a:lvl2pPr>
      <a:lvl3pPr marL="1322388" indent="-336550" algn="l" rtl="0" fontAlgn="base">
        <a:lnSpc>
          <a:spcPct val="111000"/>
        </a:lnSpc>
        <a:spcBef>
          <a:spcPct val="20000"/>
        </a:spcBef>
        <a:spcAft>
          <a:spcPct val="0"/>
        </a:spcAft>
        <a:buFont typeface="Gill Sans" pitchFamily="34" charset="0"/>
        <a:buChar char="&gt;"/>
        <a:defRPr sz="1500">
          <a:solidFill>
            <a:schemeClr val="tx1"/>
          </a:solidFill>
          <a:latin typeface="+mn-lt"/>
        </a:defRPr>
      </a:lvl3pPr>
      <a:lvl4pPr marL="1730375" indent="-228600" algn="l" rtl="0" fontAlgn="base">
        <a:lnSpc>
          <a:spcPts val="2000"/>
        </a:lnSpc>
        <a:spcBef>
          <a:spcPct val="20000"/>
        </a:spcBef>
        <a:spcAft>
          <a:spcPct val="0"/>
        </a:spcAft>
        <a:buFont typeface="Gill Sans" pitchFamily="34" charset="0"/>
        <a:buChar char="&gt;"/>
        <a:defRPr sz="1500">
          <a:solidFill>
            <a:schemeClr val="tx1"/>
          </a:solidFill>
          <a:latin typeface="+mn-lt"/>
        </a:defRPr>
      </a:lvl4pPr>
      <a:lvl5pPr marL="2138363" indent="-228600" algn="l" rtl="0" fontAlgn="base">
        <a:lnSpc>
          <a:spcPts val="2000"/>
        </a:lnSpc>
        <a:spcBef>
          <a:spcPct val="20000"/>
        </a:spcBef>
        <a:spcAft>
          <a:spcPct val="0"/>
        </a:spcAft>
        <a:buFont typeface="Gill Sans" pitchFamily="34" charset="0"/>
        <a:buChar char="&gt;"/>
        <a:defRPr sz="1500">
          <a:solidFill>
            <a:schemeClr val="tx1"/>
          </a:solidFill>
          <a:latin typeface="+mn-lt"/>
        </a:defRPr>
      </a:lvl5pPr>
      <a:lvl6pPr marL="2595563" indent="-228600" algn="l" rtl="0" fontAlgn="base">
        <a:lnSpc>
          <a:spcPts val="2000"/>
        </a:lnSpc>
        <a:spcBef>
          <a:spcPct val="20000"/>
        </a:spcBef>
        <a:spcAft>
          <a:spcPct val="0"/>
        </a:spcAft>
        <a:buFont typeface="Gill Sans" pitchFamily="34" charset="0"/>
        <a:buChar char="&gt;"/>
        <a:defRPr sz="1500">
          <a:solidFill>
            <a:schemeClr val="tx1"/>
          </a:solidFill>
          <a:latin typeface="+mn-lt"/>
        </a:defRPr>
      </a:lvl6pPr>
      <a:lvl7pPr marL="3052763" indent="-228600" algn="l" rtl="0" fontAlgn="base">
        <a:lnSpc>
          <a:spcPts val="2000"/>
        </a:lnSpc>
        <a:spcBef>
          <a:spcPct val="20000"/>
        </a:spcBef>
        <a:spcAft>
          <a:spcPct val="0"/>
        </a:spcAft>
        <a:buFont typeface="Gill Sans" pitchFamily="34" charset="0"/>
        <a:buChar char="&gt;"/>
        <a:defRPr sz="1500">
          <a:solidFill>
            <a:schemeClr val="tx1"/>
          </a:solidFill>
          <a:latin typeface="+mn-lt"/>
        </a:defRPr>
      </a:lvl7pPr>
      <a:lvl8pPr marL="3509963" indent="-228600" algn="l" rtl="0" fontAlgn="base">
        <a:lnSpc>
          <a:spcPts val="2000"/>
        </a:lnSpc>
        <a:spcBef>
          <a:spcPct val="20000"/>
        </a:spcBef>
        <a:spcAft>
          <a:spcPct val="0"/>
        </a:spcAft>
        <a:buFont typeface="Gill Sans" pitchFamily="34" charset="0"/>
        <a:buChar char="&gt;"/>
        <a:defRPr sz="1500">
          <a:solidFill>
            <a:schemeClr val="tx1"/>
          </a:solidFill>
          <a:latin typeface="+mn-lt"/>
        </a:defRPr>
      </a:lvl8pPr>
      <a:lvl9pPr marL="3967163" indent="-228600" algn="l" rtl="0" fontAlgn="base">
        <a:lnSpc>
          <a:spcPts val="2000"/>
        </a:lnSpc>
        <a:spcBef>
          <a:spcPct val="20000"/>
        </a:spcBef>
        <a:spcAft>
          <a:spcPct val="0"/>
        </a:spcAft>
        <a:buFont typeface="Gill Sans" pitchFamily="34" charset="0"/>
        <a:buChar char="&gt;"/>
        <a:defRPr sz="15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EAB04C74-8CFE-40E8-ACD5-063F928BAC69}" type="datetime2">
              <a:rPr lang="da-DK"/>
              <a:pPr/>
              <a:t>4. april 2013</a:t>
            </a:fld>
            <a:endParaRPr lang="da-DK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Cecilie Mathorne</a:t>
            </a:r>
            <a:endParaRPr lang="da-DK" dirty="0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50825" y="4391025"/>
            <a:ext cx="4621213" cy="228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/>
            <a:r>
              <a:rPr lang="da-DK" sz="1500" dirty="0" smtClean="0"/>
              <a:t>Hygiejneansvarlig sygeplejerske, Center for Sundhed</a:t>
            </a:r>
            <a:endParaRPr lang="da-DK" sz="1500" dirty="0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Nye værktøjer og netværk til Københavns Kommune</a:t>
            </a:r>
            <a:endParaRPr lang="da-DK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6642516" y="5238750"/>
          <a:ext cx="2501484" cy="1619250"/>
        </p:xfrm>
        <a:graphic>
          <a:graphicData uri="http://schemas.openxmlformats.org/presentationml/2006/ole">
            <p:oleObj spid="_x0000_s3075" name="Acrobat Document" r:id="rId4" imgW="8343793" imgH="5400520" progId="AcroExch.Document.7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rundet rektangel 3"/>
          <p:cNvSpPr/>
          <p:nvPr/>
        </p:nvSpPr>
        <p:spPr>
          <a:xfrm>
            <a:off x="428596" y="500042"/>
            <a:ext cx="8501122" cy="607223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8000" b="1" spc="300" dirty="0" smtClean="0">
                <a:solidFill>
                  <a:schemeClr val="tx1"/>
                </a:solidFill>
              </a:rPr>
              <a:t>Gul – </a:t>
            </a:r>
          </a:p>
          <a:p>
            <a:pPr algn="ctr"/>
            <a:r>
              <a:rPr lang="da-DK" sz="8000" b="1" spc="300" dirty="0" smtClean="0">
                <a:solidFill>
                  <a:schemeClr val="tx1"/>
                </a:solidFill>
              </a:rPr>
              <a:t>Værnemidler:</a:t>
            </a:r>
          </a:p>
          <a:p>
            <a:pPr algn="ctr">
              <a:buFontTx/>
              <a:buChar char="-"/>
            </a:pPr>
            <a:r>
              <a:rPr lang="da-DK" sz="3200" b="1" dirty="0" smtClean="0">
                <a:solidFill>
                  <a:schemeClr val="tx1"/>
                </a:solidFill>
              </a:rPr>
              <a:t>Kirurgisk maske</a:t>
            </a:r>
          </a:p>
          <a:p>
            <a:pPr algn="ctr">
              <a:buFontTx/>
              <a:buChar char="-"/>
            </a:pPr>
            <a:r>
              <a:rPr lang="da-DK" sz="3200" b="1" dirty="0">
                <a:solidFill>
                  <a:schemeClr val="tx1"/>
                </a:solidFill>
              </a:rPr>
              <a:t> </a:t>
            </a:r>
            <a:r>
              <a:rPr lang="da-DK" sz="3200" b="1" dirty="0" smtClean="0">
                <a:solidFill>
                  <a:schemeClr val="tx1"/>
                </a:solidFill>
              </a:rPr>
              <a:t>Overtrækskittel</a:t>
            </a:r>
          </a:p>
          <a:p>
            <a:pPr algn="ctr">
              <a:buFontTx/>
              <a:buChar char="-"/>
            </a:pPr>
            <a:r>
              <a:rPr lang="da-DK" sz="3200" b="1" dirty="0" smtClean="0">
                <a:solidFill>
                  <a:schemeClr val="tx1"/>
                </a:solidFill>
              </a:rPr>
              <a:t>Handsker</a:t>
            </a:r>
          </a:p>
          <a:p>
            <a:pPr algn="ctr">
              <a:buFontTx/>
              <a:buChar char="-"/>
            </a:pPr>
            <a:endParaRPr lang="da-DK" sz="3200" dirty="0">
              <a:solidFill>
                <a:schemeClr val="tx1"/>
              </a:solidFill>
            </a:endParaRPr>
          </a:p>
          <a:p>
            <a:pPr algn="ctr">
              <a:buFontTx/>
              <a:buChar char="-"/>
            </a:pPr>
            <a:endParaRPr lang="da-DK" sz="3200" dirty="0" smtClean="0">
              <a:solidFill>
                <a:schemeClr val="tx1"/>
              </a:solidFill>
            </a:endParaRPr>
          </a:p>
          <a:p>
            <a:pPr algn="ctr">
              <a:buFontTx/>
              <a:buChar char="-"/>
            </a:pPr>
            <a:endParaRPr lang="da-DK" sz="3200" dirty="0">
              <a:solidFill>
                <a:schemeClr val="tx1"/>
              </a:solidFill>
            </a:endParaRPr>
          </a:p>
          <a:p>
            <a:pPr algn="ctr"/>
            <a:endParaRPr lang="da-DK" sz="3200" dirty="0" smtClean="0">
              <a:solidFill>
                <a:schemeClr val="tx1"/>
              </a:solidFill>
            </a:endParaRPr>
          </a:p>
          <a:p>
            <a:pPr algn="ctr">
              <a:buFontTx/>
              <a:buChar char="-"/>
            </a:pPr>
            <a:endParaRPr lang="da-D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rundet rektangel 3"/>
          <p:cNvSpPr/>
          <p:nvPr/>
        </p:nvSpPr>
        <p:spPr>
          <a:xfrm>
            <a:off x="285720" y="357166"/>
            <a:ext cx="8643998" cy="621510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8000" b="1" spc="300" dirty="0" smtClean="0">
                <a:solidFill>
                  <a:schemeClr val="tx1"/>
                </a:solidFill>
              </a:rPr>
              <a:t>Grøn – </a:t>
            </a:r>
          </a:p>
          <a:p>
            <a:pPr algn="ctr"/>
            <a:r>
              <a:rPr lang="da-DK" sz="8000" b="1" spc="300" dirty="0" smtClean="0">
                <a:solidFill>
                  <a:schemeClr val="tx1"/>
                </a:solidFill>
              </a:rPr>
              <a:t>Værnemidler:</a:t>
            </a:r>
          </a:p>
          <a:p>
            <a:pPr algn="ctr">
              <a:buFontTx/>
              <a:buChar char="-"/>
            </a:pPr>
            <a:r>
              <a:rPr lang="da-DK" sz="3200" b="1" dirty="0" smtClean="0">
                <a:solidFill>
                  <a:schemeClr val="tx1"/>
                </a:solidFill>
              </a:rPr>
              <a:t>Overtrækskittel</a:t>
            </a:r>
          </a:p>
          <a:p>
            <a:pPr algn="ctr">
              <a:buFontTx/>
              <a:buChar char="-"/>
            </a:pPr>
            <a:r>
              <a:rPr lang="da-DK" sz="3200" b="1" dirty="0" smtClean="0">
                <a:solidFill>
                  <a:schemeClr val="tx1"/>
                </a:solidFill>
              </a:rPr>
              <a:t>Handsker</a:t>
            </a:r>
          </a:p>
          <a:p>
            <a:pPr algn="ctr">
              <a:buFontTx/>
              <a:buChar char="-"/>
            </a:pPr>
            <a:endParaRPr lang="da-DK" sz="3200" b="1" dirty="0">
              <a:solidFill>
                <a:schemeClr val="tx1"/>
              </a:solidFill>
            </a:endParaRPr>
          </a:p>
          <a:p>
            <a:pPr algn="ctr">
              <a:buFontTx/>
              <a:buChar char="-"/>
            </a:pPr>
            <a:endParaRPr lang="da-DK" sz="3200" b="1" dirty="0" smtClean="0">
              <a:solidFill>
                <a:schemeClr val="tx1"/>
              </a:solidFill>
            </a:endParaRPr>
          </a:p>
          <a:p>
            <a:pPr algn="ctr"/>
            <a:endParaRPr lang="da-DK" sz="3200" b="1" dirty="0">
              <a:solidFill>
                <a:schemeClr val="tx1"/>
              </a:solidFill>
            </a:endParaRPr>
          </a:p>
          <a:p>
            <a:pPr algn="ctr">
              <a:buFontTx/>
              <a:buChar char="-"/>
            </a:pPr>
            <a:endParaRPr lang="da-DK" sz="3200" b="1" dirty="0" smtClean="0">
              <a:solidFill>
                <a:schemeClr val="tx1"/>
              </a:solidFill>
            </a:endParaRPr>
          </a:p>
          <a:p>
            <a:pPr algn="ctr"/>
            <a:endParaRPr lang="da-DK" sz="3200" b="1" dirty="0">
              <a:solidFill>
                <a:schemeClr val="tx1"/>
              </a:solidFill>
            </a:endParaRPr>
          </a:p>
          <a:p>
            <a:pPr algn="ctr"/>
            <a:endParaRPr lang="da-DK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rundet rektangel 3"/>
          <p:cNvSpPr/>
          <p:nvPr/>
        </p:nvSpPr>
        <p:spPr>
          <a:xfrm>
            <a:off x="428596" y="500042"/>
            <a:ext cx="8358246" cy="5929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8000" b="1" dirty="0" smtClean="0">
                <a:solidFill>
                  <a:schemeClr val="tx1"/>
                </a:solidFill>
              </a:rPr>
              <a:t>Blå – </a:t>
            </a:r>
          </a:p>
          <a:p>
            <a:pPr algn="ctr"/>
            <a:r>
              <a:rPr lang="da-DK" sz="8000" b="1" dirty="0" smtClean="0">
                <a:solidFill>
                  <a:schemeClr val="tx1"/>
                </a:solidFill>
              </a:rPr>
              <a:t>Værnemidler:</a:t>
            </a:r>
          </a:p>
          <a:p>
            <a:pPr algn="ctr">
              <a:buFontTx/>
              <a:buChar char="-"/>
            </a:pPr>
            <a:r>
              <a:rPr lang="da-DK" sz="3200" b="1" dirty="0" smtClean="0">
                <a:solidFill>
                  <a:schemeClr val="tx1"/>
                </a:solidFill>
              </a:rPr>
              <a:t>Handsker </a:t>
            </a:r>
          </a:p>
          <a:p>
            <a:pPr algn="ctr"/>
            <a:endParaRPr lang="da-DK" sz="3200" b="1" dirty="0">
              <a:solidFill>
                <a:schemeClr val="tx1"/>
              </a:solidFill>
            </a:endParaRPr>
          </a:p>
          <a:p>
            <a:pPr algn="ctr">
              <a:buFontTx/>
              <a:buChar char="-"/>
            </a:pPr>
            <a:endParaRPr lang="da-DK" sz="3200" b="1" dirty="0" smtClean="0">
              <a:solidFill>
                <a:schemeClr val="tx1"/>
              </a:solidFill>
            </a:endParaRPr>
          </a:p>
          <a:p>
            <a:pPr algn="ctr">
              <a:buFontTx/>
              <a:buChar char="-"/>
            </a:pPr>
            <a:endParaRPr lang="da-DK" sz="3200" b="1" dirty="0">
              <a:solidFill>
                <a:schemeClr val="tx1"/>
              </a:solidFill>
            </a:endParaRPr>
          </a:p>
          <a:p>
            <a:pPr algn="ctr">
              <a:buFontTx/>
              <a:buChar char="-"/>
            </a:pPr>
            <a:endParaRPr lang="da-DK" sz="3200" b="1" dirty="0" smtClean="0">
              <a:solidFill>
                <a:schemeClr val="tx1"/>
              </a:solidFill>
            </a:endParaRPr>
          </a:p>
          <a:p>
            <a:pPr algn="ctr">
              <a:buFontTx/>
              <a:buChar char="-"/>
            </a:pPr>
            <a:endParaRPr lang="da-DK" sz="3200" b="1" dirty="0" smtClean="0">
              <a:solidFill>
                <a:schemeClr val="tx1"/>
              </a:solidFill>
            </a:endParaRPr>
          </a:p>
          <a:p>
            <a:pPr algn="ctr"/>
            <a:endParaRPr lang="da-DK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AA2E-9A59-45DF-87B1-E58544F48171}" type="datetime2">
              <a:rPr lang="da-DK"/>
              <a:pPr/>
              <a:t>4. april 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Nye værktøjer og netværk  til Københavns Kommune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AD8AA-67F3-4DE7-A1BF-74BB25956726}" type="slidenum">
              <a:rPr lang="da-DK"/>
              <a:pPr/>
              <a:t>2</a:t>
            </a:fld>
            <a:endParaRPr lang="da-DK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55675"/>
            <a:ext cx="8637588" cy="762000"/>
          </a:xfrm>
        </p:spPr>
        <p:txBody>
          <a:bodyPr/>
          <a:lstStyle/>
          <a:p>
            <a:r>
              <a:rPr lang="da-DK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Københavns Kommune</a:t>
            </a:r>
            <a:endParaRPr lang="da-DK" u="sng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19250"/>
            <a:ext cx="8204200" cy="1919363"/>
          </a:xfrm>
          <a:prstGeom prst="rect">
            <a:avLst/>
          </a:prstGeom>
          <a:solidFill>
            <a:schemeClr val="bg1">
              <a:alpha val="89999"/>
            </a:schemeClr>
          </a:solidFill>
          <a:ln w="22225" algn="ctr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spAutoFit/>
          </a:bodyPr>
          <a:lstStyle/>
          <a:p>
            <a:pPr algn="l">
              <a:buNone/>
            </a:pPr>
            <a:r>
              <a:rPr lang="da-DK" sz="2400" b="1" dirty="0" smtClean="0"/>
              <a:t>Hygiejne-netværk i KK</a:t>
            </a:r>
          </a:p>
          <a:p>
            <a:pPr algn="l">
              <a:buNone/>
            </a:pPr>
            <a:r>
              <a:rPr lang="da-DK" sz="2000" dirty="0" smtClean="0"/>
              <a:t>Arbejdsmiljø København</a:t>
            </a:r>
          </a:p>
          <a:p>
            <a:pPr algn="l">
              <a:buNone/>
            </a:pPr>
            <a:r>
              <a:rPr lang="da-DK" sz="2000" dirty="0" smtClean="0"/>
              <a:t>Beskæftigelses- og Integrationsforvaltningen                </a:t>
            </a:r>
            <a:r>
              <a:rPr lang="da-DK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539.542 borgere i KK</a:t>
            </a:r>
            <a:endParaRPr lang="da-DK" sz="2000" i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l">
              <a:buNone/>
            </a:pPr>
            <a:r>
              <a:rPr lang="da-DK" sz="2000" dirty="0" smtClean="0"/>
              <a:t>Børne- og ungeforvaltningen</a:t>
            </a:r>
          </a:p>
          <a:p>
            <a:pPr algn="l">
              <a:buNone/>
            </a:pPr>
            <a:r>
              <a:rPr lang="da-DK" sz="2000" dirty="0" smtClean="0"/>
              <a:t>Sundheds- og Omsorgsforvaltningen </a:t>
            </a:r>
            <a:endParaRPr lang="da-DK" sz="2000" dirty="0"/>
          </a:p>
        </p:txBody>
      </p:sp>
      <p:sp>
        <p:nvSpPr>
          <p:cNvPr id="9" name="Rectangle 28"/>
          <p:cNvSpPr txBox="1">
            <a:spLocks noChangeArrowheads="1"/>
          </p:cNvSpPr>
          <p:nvPr/>
        </p:nvSpPr>
        <p:spPr bwMode="auto">
          <a:xfrm>
            <a:off x="228600" y="3730625"/>
            <a:ext cx="8204200" cy="2227139"/>
          </a:xfrm>
          <a:prstGeom prst="rect">
            <a:avLst/>
          </a:prstGeom>
          <a:solidFill>
            <a:schemeClr val="bg1">
              <a:alpha val="89999"/>
            </a:schemeClr>
          </a:solidFill>
          <a:ln w="22225" algn="ctr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Gill Sans" pitchFamily="34" charset="0"/>
              <a:buNone/>
              <a:tabLst/>
              <a:defRPr/>
            </a:pPr>
            <a:r>
              <a:rPr kumimoji="0" lang="da-DK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Sundheds- og Omsorgsforvaltningen</a:t>
            </a: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Gill Sans" pitchFamily="34" charset="0"/>
              <a:buNone/>
              <a:tabLst/>
              <a:defRPr/>
            </a:pPr>
            <a:r>
              <a:rPr lang="da-DK" sz="2000" kern="0" dirty="0" smtClean="0">
                <a:latin typeface="+mn-lt"/>
              </a:rPr>
              <a:t>65 enheder (Plejehjem, Hjemmepleje, Klinikker, Forebyggelses- og træningscentre, Aktivitetscentre, Sundhedshuse) </a:t>
            </a: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Gill Sans" pitchFamily="34" charset="0"/>
              <a:buNone/>
              <a:tabLst/>
              <a:defRPr/>
            </a:pPr>
            <a:r>
              <a:rPr kumimoji="0" lang="da-DK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10.000</a:t>
            </a:r>
            <a:r>
              <a:rPr kumimoji="0" lang="da-DK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personaler</a:t>
            </a:r>
            <a:endParaRPr kumimoji="0" lang="da-DK" sz="2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Gill Sans" pitchFamily="34" charset="0"/>
              <a:buNone/>
              <a:tabLst/>
              <a:defRPr/>
            </a:pPr>
            <a:r>
              <a:rPr kumimoji="0" lang="da-DK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4.055 plejehjemspladser på 49</a:t>
            </a:r>
            <a:r>
              <a:rPr kumimoji="0" lang="da-DK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plejehjem</a:t>
            </a:r>
            <a:endParaRPr kumimoji="0" lang="da-DK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Gill Sans" pitchFamily="34" charset="0"/>
              <a:buNone/>
              <a:tabLst/>
              <a:defRPr/>
            </a:pPr>
            <a:r>
              <a:rPr lang="da-DK" sz="2000" kern="0" dirty="0" smtClean="0">
                <a:latin typeface="+mn-lt"/>
              </a:rPr>
              <a:t>9860 daglige besøg i hjemmeplejen</a:t>
            </a:r>
            <a:endParaRPr kumimoji="0" lang="da-DK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5558139" y="1"/>
          <a:ext cx="1849135" cy="1196974"/>
        </p:xfrm>
        <a:graphic>
          <a:graphicData uri="http://schemas.openxmlformats.org/presentationml/2006/ole">
            <p:oleObj spid="_x0000_s4098" name="Acrobat Document" r:id="rId4" imgW="8343793" imgH="540052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C4A7-5E5D-4798-9052-8E1EA8644300}" type="datetime2">
              <a:rPr lang="da-DK"/>
              <a:pPr/>
              <a:t>4. april 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Nye værktøjer og netværk  til Københavns Kommune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20E1A-0FE0-4BDB-9235-713B32535C7D}" type="slidenum">
              <a:rPr lang="da-DK"/>
              <a:pPr/>
              <a:t>3</a:t>
            </a:fld>
            <a:endParaRPr lang="da-DK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016000"/>
            <a:ext cx="8637588" cy="762000"/>
          </a:xfrm>
        </p:spPr>
        <p:txBody>
          <a:bodyPr/>
          <a:lstStyle/>
          <a:p>
            <a:r>
              <a:rPr lang="da-DK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Én indgang – hygiejneorganisationen</a:t>
            </a:r>
            <a:endParaRPr lang="da-DK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19250"/>
            <a:ext cx="8637588" cy="4645025"/>
          </a:xfrm>
          <a:ln cap="sq">
            <a:solidFill>
              <a:srgbClr val="FF0000">
                <a:alpha val="0"/>
              </a:srgbClr>
            </a:solidFill>
          </a:ln>
        </p:spPr>
        <p:txBody>
          <a:bodyPr/>
          <a:lstStyle/>
          <a:p>
            <a:pPr>
              <a:buNone/>
            </a:pPr>
            <a:endParaRPr lang="da-DK" sz="2000" b="1" dirty="0" smtClean="0"/>
          </a:p>
          <a:p>
            <a:pPr>
              <a:buNone/>
            </a:pPr>
            <a:r>
              <a:rPr lang="da-DK" sz="2000" b="1" dirty="0" smtClean="0"/>
              <a:t>	</a:t>
            </a:r>
            <a:endParaRPr lang="da-DK" sz="2000" dirty="0" smtClean="0"/>
          </a:p>
          <a:p>
            <a:pPr>
              <a:buNone/>
            </a:pPr>
            <a:endParaRPr lang="da-DK" sz="2000" dirty="0" smtClean="0"/>
          </a:p>
          <a:p>
            <a:pPr>
              <a:buFontTx/>
              <a:buChar char="-"/>
            </a:pPr>
            <a:endParaRPr lang="da-DK" dirty="0" smtClean="0"/>
          </a:p>
        </p:txBody>
      </p:sp>
      <p:sp>
        <p:nvSpPr>
          <p:cNvPr id="7" name="Rectangle 28"/>
          <p:cNvSpPr txBox="1">
            <a:spLocks noChangeArrowheads="1"/>
          </p:cNvSpPr>
          <p:nvPr/>
        </p:nvSpPr>
        <p:spPr bwMode="auto">
          <a:xfrm>
            <a:off x="288925" y="1619250"/>
            <a:ext cx="8445500" cy="4647836"/>
          </a:xfrm>
          <a:prstGeom prst="rect">
            <a:avLst/>
          </a:prstGeom>
          <a:solidFill>
            <a:schemeClr val="bg1">
              <a:alpha val="89999"/>
            </a:schemeClr>
          </a:solidFill>
          <a:ln w="22225" algn="ctr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da-DK" sz="2000" dirty="0" err="1" smtClean="0"/>
              <a:t>Énstrenget</a:t>
            </a:r>
            <a:r>
              <a:rPr lang="da-DK" sz="2000" dirty="0" smtClean="0"/>
              <a:t> struktur mellem hospital og kommune  </a:t>
            </a:r>
          </a:p>
          <a:p>
            <a:pPr algn="l">
              <a:spcBef>
                <a:spcPts val="0"/>
              </a:spcBef>
              <a:buNone/>
            </a:pPr>
            <a:r>
              <a:rPr lang="da-DK" sz="2000" i="1" dirty="0" smtClean="0"/>
              <a:t>jf. Sundhedsaftalerne 2011-2014</a:t>
            </a:r>
          </a:p>
          <a:p>
            <a:pPr algn="l">
              <a:spcBef>
                <a:spcPts val="0"/>
              </a:spcBef>
              <a:buNone/>
            </a:pPr>
            <a:endParaRPr lang="da-DK" sz="2000" dirty="0" smtClean="0"/>
          </a:p>
          <a:p>
            <a:pPr algn="l">
              <a:spcBef>
                <a:spcPts val="0"/>
              </a:spcBef>
              <a:buNone/>
            </a:pPr>
            <a:r>
              <a:rPr lang="da-DK" sz="2000" dirty="0" smtClean="0"/>
              <a:t>Betjenes af Hygiejneansvarlig Sygeplejerske</a:t>
            </a:r>
          </a:p>
          <a:p>
            <a:pPr algn="l">
              <a:spcBef>
                <a:spcPts val="0"/>
              </a:spcBef>
              <a:buNone/>
            </a:pPr>
            <a:r>
              <a:rPr lang="da-DK" sz="2000" dirty="0" smtClean="0"/>
              <a:t>	- Hygiejne hotline</a:t>
            </a:r>
          </a:p>
          <a:p>
            <a:pPr algn="l">
              <a:spcBef>
                <a:spcPts val="0"/>
              </a:spcBef>
              <a:buNone/>
            </a:pPr>
            <a:r>
              <a:rPr lang="da-DK" sz="2000" b="1" dirty="0" smtClean="0"/>
              <a:t>	- </a:t>
            </a:r>
            <a:r>
              <a:rPr lang="da-DK" sz="2000" dirty="0" smtClean="0"/>
              <a:t>Hygiejne E-håndbog på intranet </a:t>
            </a:r>
            <a:r>
              <a:rPr lang="da-DK" sz="2000" i="1" dirty="0" smtClean="0"/>
              <a:t>vejledninger og instrukser</a:t>
            </a:r>
            <a:endParaRPr lang="da-DK" sz="2000" dirty="0" smtClean="0"/>
          </a:p>
          <a:p>
            <a:pPr algn="l">
              <a:spcBef>
                <a:spcPts val="0"/>
              </a:spcBef>
              <a:buNone/>
            </a:pPr>
            <a:r>
              <a:rPr lang="da-DK" sz="2000" b="1" dirty="0" smtClean="0"/>
              <a:t>	- ”</a:t>
            </a:r>
            <a:r>
              <a:rPr lang="da-DK" sz="2000" dirty="0" smtClean="0"/>
              <a:t>Hygiejne-førstehjælp” </a:t>
            </a:r>
            <a:r>
              <a:rPr lang="da-DK" sz="2000" i="1" dirty="0" smtClean="0"/>
              <a:t>til medarbejdere og borgere </a:t>
            </a:r>
            <a:r>
              <a:rPr lang="da-DK" sz="2000" dirty="0" smtClean="0"/>
              <a:t>	</a:t>
            </a:r>
          </a:p>
          <a:p>
            <a:pPr algn="l">
              <a:spcBef>
                <a:spcPts val="0"/>
              </a:spcBef>
              <a:buNone/>
            </a:pPr>
            <a:r>
              <a:rPr lang="da-DK" sz="2000" dirty="0" smtClean="0"/>
              <a:t>	- ”Hygiejne-ambulance” </a:t>
            </a:r>
            <a:r>
              <a:rPr lang="da-DK" sz="2000" i="1" dirty="0" smtClean="0"/>
              <a:t>til enheder</a:t>
            </a:r>
            <a:endParaRPr lang="da-DK" sz="2000" b="1" dirty="0" smtClean="0"/>
          </a:p>
          <a:p>
            <a:pPr algn="l">
              <a:spcBef>
                <a:spcPts val="0"/>
              </a:spcBef>
              <a:buNone/>
            </a:pPr>
            <a:endParaRPr lang="da-DK" sz="2000" dirty="0" smtClean="0"/>
          </a:p>
          <a:p>
            <a:pPr algn="l">
              <a:spcBef>
                <a:spcPts val="0"/>
              </a:spcBef>
              <a:buNone/>
            </a:pPr>
            <a:r>
              <a:rPr lang="da-DK" sz="2000" dirty="0" err="1" smtClean="0"/>
              <a:t>Strategiske-</a:t>
            </a:r>
            <a:r>
              <a:rPr lang="da-DK" sz="2000" dirty="0" smtClean="0"/>
              <a:t> og tværgående opgaver:</a:t>
            </a:r>
          </a:p>
          <a:p>
            <a:pPr algn="l">
              <a:spcBef>
                <a:spcPts val="0"/>
              </a:spcBef>
              <a:buNone/>
            </a:pPr>
            <a:r>
              <a:rPr lang="da-DK" sz="2000" b="1" dirty="0" smtClean="0"/>
              <a:t>	- </a:t>
            </a:r>
            <a:r>
              <a:rPr lang="da-DK" sz="2000" dirty="0" smtClean="0"/>
              <a:t>Hygiejnisk rådgivning ved byggeprojekter</a:t>
            </a:r>
          </a:p>
          <a:p>
            <a:pPr algn="l">
              <a:spcBef>
                <a:spcPts val="0"/>
              </a:spcBef>
              <a:buNone/>
            </a:pPr>
            <a:r>
              <a:rPr lang="da-DK" sz="2000" b="1" dirty="0" smtClean="0"/>
              <a:t>	- </a:t>
            </a:r>
            <a:r>
              <a:rPr lang="da-DK" sz="2000" dirty="0" smtClean="0"/>
              <a:t>Forbedring af kvalitet på rengøringsområdet</a:t>
            </a:r>
          </a:p>
          <a:p>
            <a:pPr algn="l">
              <a:spcBef>
                <a:spcPts val="0"/>
              </a:spcBef>
              <a:buNone/>
            </a:pPr>
            <a:r>
              <a:rPr lang="da-DK" sz="2000" dirty="0" smtClean="0"/>
              <a:t>	- Indførelse af arbejdsbeklædning </a:t>
            </a:r>
          </a:p>
          <a:p>
            <a:pPr algn="l">
              <a:spcBef>
                <a:spcPts val="0"/>
              </a:spcBef>
              <a:buNone/>
            </a:pPr>
            <a:r>
              <a:rPr lang="da-DK" sz="2000" b="1" dirty="0" smtClean="0"/>
              <a:t>	</a:t>
            </a:r>
            <a:r>
              <a:rPr lang="da-DK" sz="2000" dirty="0" smtClean="0"/>
              <a:t>- Samarbejder med UTH organisationen om forbedring af 		</a:t>
            </a:r>
          </a:p>
          <a:p>
            <a:pPr algn="l">
              <a:spcBef>
                <a:spcPts val="0"/>
              </a:spcBef>
              <a:buNone/>
            </a:pPr>
            <a:r>
              <a:rPr lang="da-DK" sz="2000" dirty="0" smtClean="0"/>
              <a:t>						patientsikkerheden.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537200" y="0"/>
          <a:ext cx="1863851" cy="1206500"/>
        </p:xfrm>
        <a:graphic>
          <a:graphicData uri="http://schemas.openxmlformats.org/presentationml/2006/ole">
            <p:oleObj spid="_x0000_s5122" name="Acrobat Document" r:id="rId4" imgW="8343793" imgH="5400520" progId="AcroExch.Document.7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2CC2-587A-4C8F-B38B-0A6DF3B9AE89}" type="datetime2">
              <a:rPr lang="da-DK"/>
              <a:pPr/>
              <a:t>4. april 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Nye værktøjer og netværk  til Københavns Kommune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96FD-093C-4A8A-B4CC-51C8C4C94266}" type="slidenum">
              <a:rPr lang="da-DK"/>
              <a:pPr/>
              <a:t>4</a:t>
            </a:fld>
            <a:endParaRPr lang="da-DK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288925" y="1076325"/>
            <a:ext cx="8637588" cy="762000"/>
          </a:xfrm>
        </p:spPr>
        <p:txBody>
          <a:bodyPr/>
          <a:lstStyle/>
          <a:p>
            <a:r>
              <a:rPr lang="da-DK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Nye værktøjer tages i brug…</a:t>
            </a:r>
            <a:endParaRPr lang="da-DK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39900"/>
            <a:ext cx="4241800" cy="3660775"/>
          </a:xfrm>
        </p:spPr>
        <p:txBody>
          <a:bodyPr/>
          <a:lstStyle/>
          <a:p>
            <a:pPr>
              <a:buNone/>
            </a:pPr>
            <a:r>
              <a:rPr lang="da-DK" sz="3200" b="1" dirty="0" smtClean="0"/>
              <a:t>Hvad er i gang…</a:t>
            </a:r>
          </a:p>
          <a:p>
            <a:pPr>
              <a:buFontTx/>
              <a:buChar char="-"/>
            </a:pPr>
            <a:r>
              <a:rPr lang="da-DK" sz="2500" dirty="0" smtClean="0"/>
              <a:t>Indførelse af arbejdsbeklædning</a:t>
            </a:r>
          </a:p>
          <a:p>
            <a:pPr>
              <a:buFontTx/>
              <a:buChar char="-"/>
            </a:pPr>
            <a:r>
              <a:rPr lang="da-DK" sz="2500" dirty="0" smtClean="0"/>
              <a:t>Udvikling af hygiejnepolitik i KK.</a:t>
            </a:r>
          </a:p>
          <a:p>
            <a:pPr>
              <a:buFontTx/>
              <a:buChar char="-"/>
            </a:pPr>
            <a:r>
              <a:rPr lang="da-DK" sz="2500" dirty="0" smtClean="0"/>
              <a:t>Uddannelse af rengøringspersonalet</a:t>
            </a:r>
          </a:p>
          <a:p>
            <a:pPr>
              <a:buFontTx/>
              <a:buChar char="-"/>
            </a:pPr>
            <a:r>
              <a:rPr lang="da-DK" sz="2500" dirty="0" smtClean="0"/>
              <a:t>Forskellige hygiejneindsatser på enheder.</a:t>
            </a:r>
          </a:p>
          <a:p>
            <a:pPr>
              <a:buFontTx/>
              <a:buChar char="-"/>
            </a:pPr>
            <a:endParaRPr lang="da-DK" sz="2500" dirty="0" smtClean="0"/>
          </a:p>
          <a:p>
            <a:pPr>
              <a:buNone/>
            </a:pPr>
            <a:endParaRPr lang="da-DK" sz="2500" dirty="0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32325" y="1739900"/>
            <a:ext cx="4243388" cy="4162425"/>
          </a:xfrm>
        </p:spPr>
        <p:txBody>
          <a:bodyPr/>
          <a:lstStyle/>
          <a:p>
            <a:pPr>
              <a:buNone/>
            </a:pPr>
            <a:r>
              <a:rPr lang="da-DK" sz="3200" b="1" dirty="0" smtClean="0"/>
              <a:t>Hvad skal i gang…</a:t>
            </a:r>
          </a:p>
          <a:p>
            <a:pPr>
              <a:buFontTx/>
              <a:buChar char="-"/>
            </a:pPr>
            <a:r>
              <a:rPr lang="da-DK" sz="2500" dirty="0" smtClean="0"/>
              <a:t>Godkendelse og lancering af ny og opdateret E-håndbog</a:t>
            </a:r>
          </a:p>
          <a:p>
            <a:pPr>
              <a:buFontTx/>
              <a:buChar char="-"/>
            </a:pPr>
            <a:r>
              <a:rPr lang="da-DK" sz="2500" dirty="0" smtClean="0"/>
              <a:t>Projekt om anvendelse af værnemidler</a:t>
            </a:r>
          </a:p>
          <a:p>
            <a:pPr>
              <a:buFontTx/>
              <a:buChar char="-"/>
            </a:pPr>
            <a:r>
              <a:rPr lang="da-DK" sz="2500" dirty="0" smtClean="0"/>
              <a:t>Auditering på plejehjem (deltagelse i HALT </a:t>
            </a:r>
            <a:r>
              <a:rPr lang="da-DK" sz="2500" dirty="0" err="1" smtClean="0"/>
              <a:t>projeket</a:t>
            </a:r>
            <a:r>
              <a:rPr lang="da-DK" sz="2500" dirty="0" smtClean="0"/>
              <a:t> v. SSI)</a:t>
            </a:r>
          </a:p>
          <a:p>
            <a:pPr>
              <a:buFontTx/>
              <a:buChar char="-"/>
            </a:pPr>
            <a:r>
              <a:rPr lang="da-DK" sz="2500" dirty="0" smtClean="0"/>
              <a:t>Nedbringe antallet af infektioner (UTH indberettet)  </a:t>
            </a:r>
            <a:endParaRPr lang="da-DK" sz="2500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5537200" y="0"/>
          <a:ext cx="1863725" cy="1206500"/>
        </p:xfrm>
        <a:graphic>
          <a:graphicData uri="http://schemas.openxmlformats.org/presentationml/2006/ole">
            <p:oleObj spid="_x0000_s6146" name="Acrobat Document" r:id="rId4" imgW="8343793" imgH="540052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925" y="1136650"/>
            <a:ext cx="8637588" cy="762000"/>
          </a:xfrm>
        </p:spPr>
        <p:txBody>
          <a:bodyPr/>
          <a:lstStyle/>
          <a:p>
            <a:r>
              <a:rPr lang="da-DK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Årets hygiejnepris 2012 – </a:t>
            </a:r>
            <a:br>
              <a:rPr lang="da-DK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da-DK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Amager Hjemmepleje</a:t>
            </a:r>
            <a:endParaRPr lang="da-DK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250824" y="2432050"/>
            <a:ext cx="8543925" cy="3660775"/>
          </a:xfrm>
        </p:spPr>
        <p:txBody>
          <a:bodyPr/>
          <a:lstStyle/>
          <a:p>
            <a:pPr>
              <a:buFontTx/>
              <a:buChar char="-"/>
            </a:pPr>
            <a:r>
              <a:rPr lang="da-DK" dirty="0" smtClean="0"/>
              <a:t>Undervisning til alle gruppeledere</a:t>
            </a:r>
          </a:p>
          <a:p>
            <a:pPr>
              <a:buFontTx/>
              <a:buChar char="-"/>
            </a:pPr>
            <a:r>
              <a:rPr lang="da-DK" dirty="0" smtClean="0"/>
              <a:t>Undervisning til hygiejnenøglepersoner (assistenter)</a:t>
            </a:r>
          </a:p>
          <a:p>
            <a:pPr>
              <a:buFontTx/>
              <a:buChar char="-"/>
            </a:pPr>
            <a:r>
              <a:rPr lang="da-DK" dirty="0" smtClean="0"/>
              <a:t>Gruppeledere og hygiejnenøglepersoner underviser videre i de enkelte grupper.</a:t>
            </a:r>
          </a:p>
          <a:p>
            <a:pPr>
              <a:buFontTx/>
              <a:buChar char="-"/>
            </a:pPr>
            <a:r>
              <a:rPr lang="da-DK" dirty="0" smtClean="0"/>
              <a:t>Forskellige pædagogiske redskaber, bl.a. et </a:t>
            </a:r>
            <a:r>
              <a:rPr lang="da-DK" dirty="0" err="1" smtClean="0"/>
              <a:t>neglekit</a:t>
            </a:r>
            <a:r>
              <a:rPr lang="da-DK" dirty="0" smtClean="0"/>
              <a:t>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BD2A-32B8-43B7-8E07-36737A49BA2E}" type="datetime2">
              <a:rPr lang="da-DK" smtClean="0"/>
              <a:pPr/>
              <a:t>4. april 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Nye værktøjer og netværk  til Københavns Kommune</a:t>
            </a:r>
          </a:p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B2A8-70DF-4D86-927E-28F1A4BF726D}" type="slidenum">
              <a:rPr lang="da-DK" smtClean="0"/>
              <a:pPr/>
              <a:t>5</a:t>
            </a:fld>
            <a:endParaRPr lang="da-DK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537200" y="0"/>
          <a:ext cx="1863725" cy="1206500"/>
        </p:xfrm>
        <a:graphic>
          <a:graphicData uri="http://schemas.openxmlformats.org/presentationml/2006/ole">
            <p:oleObj spid="_x0000_s1028" name="Acrobat Document" r:id="rId3" imgW="8343793" imgH="5400520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BD2A-32B8-43B7-8E07-36737A49BA2E}" type="datetime2">
              <a:rPr lang="da-DK" smtClean="0"/>
              <a:pPr/>
              <a:t>4. april 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Nye værktøjer og netværk  til Københavns Kommune</a:t>
            </a:r>
          </a:p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B2A8-70DF-4D86-927E-28F1A4BF726D}" type="slidenum">
              <a:rPr lang="da-DK" smtClean="0"/>
              <a:pPr/>
              <a:t>6</a:t>
            </a:fld>
            <a:endParaRPr lang="da-DK"/>
          </a:p>
        </p:txBody>
      </p:sp>
      <p:pic>
        <p:nvPicPr>
          <p:cNvPr id="8" name="Pladsholder til indhold 7" descr="neglekit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711200" y="1016000"/>
            <a:ext cx="2593976" cy="3559174"/>
          </a:xfrm>
          <a:prstGeom prst="rect">
            <a:avLst/>
          </a:prstGeom>
        </p:spPr>
      </p:pic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5537200" y="0"/>
          <a:ext cx="1863725" cy="1206500"/>
        </p:xfrm>
        <a:graphic>
          <a:graphicData uri="http://schemas.openxmlformats.org/presentationml/2006/ole">
            <p:oleObj spid="_x0000_s25602" name="Acrobat Document" r:id="rId4" imgW="8343793" imgH="5400520" progId="AcroExch.Document.7">
              <p:embed/>
            </p:oleObj>
          </a:graphicData>
        </a:graphic>
      </p:graphicFrame>
      <p:pic>
        <p:nvPicPr>
          <p:cNvPr id="10" name="Billede 9" descr="K:\Sundhedsfaglige områder og emner\Sygeplejefaglige kliniske emner\Hygiejne\billeder\IMG_057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1675" y="1136650"/>
            <a:ext cx="407035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lede 10" descr="glittercreme og scanner 1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62250" y="3609975"/>
            <a:ext cx="3376612" cy="23514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076325"/>
            <a:ext cx="8637588" cy="762000"/>
          </a:xfrm>
        </p:spPr>
        <p:txBody>
          <a:bodyPr/>
          <a:lstStyle/>
          <a:p>
            <a:r>
              <a:rPr lang="da-DK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Hvordan skabes forandringen?</a:t>
            </a:r>
            <a:endParaRPr lang="da-DK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250824" y="1739900"/>
            <a:ext cx="8664575" cy="4352925"/>
          </a:xfrm>
        </p:spPr>
        <p:txBody>
          <a:bodyPr/>
          <a:lstStyle/>
          <a:p>
            <a:pPr>
              <a:buFontTx/>
              <a:buChar char="-"/>
            </a:pPr>
            <a:r>
              <a:rPr lang="da-DK" dirty="0" smtClean="0"/>
              <a:t>Med udgangspunkt i personalets hverdag</a:t>
            </a:r>
          </a:p>
          <a:p>
            <a:pPr>
              <a:buFontTx/>
              <a:buChar char="-"/>
            </a:pPr>
            <a:r>
              <a:rPr lang="da-DK" dirty="0" smtClean="0"/>
              <a:t>Praktisk mulig</a:t>
            </a:r>
          </a:p>
          <a:p>
            <a:pPr>
              <a:buFontTx/>
              <a:buChar char="-"/>
            </a:pPr>
            <a:endParaRPr lang="da-DK" dirty="0" smtClean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r>
              <a:rPr lang="da-DK" dirty="0" smtClean="0"/>
              <a:t>God energi fra den øverste ledelse – ALT AFGØRENDE!</a:t>
            </a:r>
          </a:p>
          <a:p>
            <a:pPr>
              <a:buNone/>
            </a:pP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BD2A-32B8-43B7-8E07-36737A49BA2E}" type="datetime2">
              <a:rPr lang="da-DK" smtClean="0"/>
              <a:pPr/>
              <a:t>4. april 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Nye værktøjer og netværk  til Københavns Kommune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B2A8-70DF-4D86-927E-28F1A4BF726D}" type="slidenum">
              <a:rPr lang="da-DK" smtClean="0"/>
              <a:pPr/>
              <a:t>7</a:t>
            </a:fld>
            <a:endParaRPr lang="da-DK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5537200" y="0"/>
          <a:ext cx="1863725" cy="1206500"/>
        </p:xfrm>
        <a:graphic>
          <a:graphicData uri="http://schemas.openxmlformats.org/presentationml/2006/ole">
            <p:oleObj spid="_x0000_s26626" name="Acrobat Document" r:id="rId3" imgW="8343793" imgH="5400520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BD2A-32B8-43B7-8E07-36737A49BA2E}" type="datetime2">
              <a:rPr lang="da-DK" smtClean="0"/>
              <a:pPr/>
              <a:t>4. april 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Tilføj præsentationens titel i Vis --&gt; Sidehoved/Sidefod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B2A8-70DF-4D86-927E-28F1A4BF726D}" type="slidenum">
              <a:rPr lang="da-DK" smtClean="0"/>
              <a:pPr/>
              <a:t>8</a:t>
            </a:fld>
            <a:endParaRPr lang="da-DK"/>
          </a:p>
        </p:txBody>
      </p:sp>
      <p:sp>
        <p:nvSpPr>
          <p:cNvPr id="8" name="Afrundet rektangel 7"/>
          <p:cNvSpPr/>
          <p:nvPr/>
        </p:nvSpPr>
        <p:spPr>
          <a:xfrm>
            <a:off x="228600" y="1679575"/>
            <a:ext cx="3378200" cy="150812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400" b="1" spc="300" dirty="0" smtClean="0">
                <a:solidFill>
                  <a:schemeClr val="tx1"/>
                </a:solidFill>
              </a:rPr>
              <a:t>Rød -</a:t>
            </a:r>
          </a:p>
          <a:p>
            <a:r>
              <a:rPr lang="da-DK" sz="1400" b="1" spc="300" dirty="0" smtClean="0">
                <a:solidFill>
                  <a:schemeClr val="tx1"/>
                </a:solidFill>
              </a:rPr>
              <a:t>Værnemidler:</a:t>
            </a:r>
          </a:p>
          <a:p>
            <a:pPr>
              <a:buFontTx/>
              <a:buChar char="-"/>
            </a:pPr>
            <a:r>
              <a:rPr lang="da-DK" sz="1400" b="1" spc="300" dirty="0" smtClean="0">
                <a:solidFill>
                  <a:schemeClr val="tx1"/>
                </a:solidFill>
              </a:rPr>
              <a:t>Briller/visir</a:t>
            </a:r>
          </a:p>
          <a:p>
            <a:pPr>
              <a:buFontTx/>
              <a:buChar char="-"/>
            </a:pPr>
            <a:r>
              <a:rPr lang="da-DK" sz="1400" b="1" spc="300" dirty="0" smtClean="0">
                <a:solidFill>
                  <a:schemeClr val="tx1"/>
                </a:solidFill>
              </a:rPr>
              <a:t> Kirurgisk maske</a:t>
            </a:r>
          </a:p>
          <a:p>
            <a:pPr>
              <a:buFontTx/>
              <a:buChar char="-"/>
            </a:pPr>
            <a:r>
              <a:rPr lang="da-DK" sz="1400" b="1" spc="300" dirty="0" smtClean="0">
                <a:solidFill>
                  <a:schemeClr val="tx1"/>
                </a:solidFill>
              </a:rPr>
              <a:t>Overtrækskittel</a:t>
            </a:r>
          </a:p>
          <a:p>
            <a:pPr>
              <a:buFontTx/>
              <a:buChar char="-"/>
            </a:pPr>
            <a:r>
              <a:rPr lang="da-DK" sz="1400" b="1" spc="300" dirty="0" smtClean="0">
                <a:solidFill>
                  <a:schemeClr val="tx1"/>
                </a:solidFill>
              </a:rPr>
              <a:t>Handsker</a:t>
            </a:r>
            <a:endParaRPr lang="da-DK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rundet rektangel 3"/>
          <p:cNvSpPr/>
          <p:nvPr/>
        </p:nvSpPr>
        <p:spPr>
          <a:xfrm>
            <a:off x="228600" y="1679575"/>
            <a:ext cx="6167468" cy="2989283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8000" b="1" spc="300" dirty="0" smtClean="0">
              <a:solidFill>
                <a:schemeClr val="tx1"/>
              </a:solidFill>
            </a:endParaRPr>
          </a:p>
          <a:p>
            <a:pPr algn="ctr"/>
            <a:endParaRPr lang="da-DK" sz="1800" b="1" dirty="0" smtClean="0">
              <a:solidFill>
                <a:schemeClr val="tx1"/>
              </a:solidFill>
            </a:endParaRPr>
          </a:p>
          <a:p>
            <a:pPr algn="ctr"/>
            <a:endParaRPr lang="da-DK" dirty="0" smtClean="0">
              <a:solidFill>
                <a:schemeClr val="tx1"/>
              </a:solidFill>
            </a:endParaRPr>
          </a:p>
          <a:p>
            <a:pPr algn="ctr"/>
            <a:endParaRPr lang="da-DK" dirty="0" smtClean="0">
              <a:solidFill>
                <a:schemeClr val="tx1"/>
              </a:solidFill>
            </a:endParaRPr>
          </a:p>
          <a:p>
            <a:pPr algn="ctr"/>
            <a:endParaRPr lang="da-DK" dirty="0" smtClean="0">
              <a:solidFill>
                <a:schemeClr val="tx1"/>
              </a:solidFill>
            </a:endParaRPr>
          </a:p>
          <a:p>
            <a:pPr algn="ctr"/>
            <a:endParaRPr lang="da-DK" dirty="0" smtClean="0">
              <a:solidFill>
                <a:schemeClr val="tx1"/>
              </a:solidFill>
            </a:endParaRPr>
          </a:p>
          <a:p>
            <a:pPr algn="ctr"/>
            <a:endParaRPr lang="da-DK" dirty="0" smtClean="0">
              <a:solidFill>
                <a:schemeClr val="tx1"/>
              </a:solidFill>
            </a:endParaRPr>
          </a:p>
          <a:p>
            <a:pPr algn="ctr"/>
            <a:endParaRPr lang="da-DK" dirty="0" smtClean="0">
              <a:solidFill>
                <a:schemeClr val="tx1"/>
              </a:solidFill>
            </a:endParaRPr>
          </a:p>
          <a:p>
            <a:r>
              <a:rPr lang="da-DK" sz="2800" b="1" spc="300" dirty="0" smtClean="0">
                <a:solidFill>
                  <a:schemeClr val="tx1"/>
                </a:solidFill>
              </a:rPr>
              <a:t>Rød -</a:t>
            </a:r>
          </a:p>
          <a:p>
            <a:r>
              <a:rPr lang="da-DK" sz="2800" b="1" spc="300" dirty="0" smtClean="0">
                <a:solidFill>
                  <a:schemeClr val="tx1"/>
                </a:solidFill>
              </a:rPr>
              <a:t>Værnemidler:</a:t>
            </a:r>
          </a:p>
          <a:p>
            <a:pPr>
              <a:buFontTx/>
              <a:buChar char="-"/>
            </a:pPr>
            <a:r>
              <a:rPr lang="da-DK" sz="2800" b="1" spc="300" dirty="0" smtClean="0">
                <a:solidFill>
                  <a:schemeClr val="tx1"/>
                </a:solidFill>
              </a:rPr>
              <a:t>Briller/visir</a:t>
            </a:r>
          </a:p>
          <a:p>
            <a:pPr>
              <a:buFontTx/>
              <a:buChar char="-"/>
            </a:pPr>
            <a:r>
              <a:rPr lang="da-DK" sz="2800" b="1" spc="300" dirty="0" smtClean="0">
                <a:solidFill>
                  <a:schemeClr val="tx1"/>
                </a:solidFill>
              </a:rPr>
              <a:t> Kirurgisk maske</a:t>
            </a:r>
          </a:p>
          <a:p>
            <a:pPr>
              <a:buFontTx/>
              <a:buChar char="-"/>
            </a:pPr>
            <a:r>
              <a:rPr lang="da-DK" sz="2800" b="1" spc="300" dirty="0" smtClean="0">
                <a:solidFill>
                  <a:schemeClr val="tx1"/>
                </a:solidFill>
              </a:rPr>
              <a:t>Overtrækskittel</a:t>
            </a:r>
          </a:p>
          <a:p>
            <a:pPr>
              <a:buFontTx/>
              <a:buChar char="-"/>
            </a:pPr>
            <a:r>
              <a:rPr lang="da-DK" sz="2800" b="1" spc="300" dirty="0" smtClean="0">
                <a:solidFill>
                  <a:schemeClr val="tx1"/>
                </a:solidFill>
              </a:rPr>
              <a:t>Handsker</a:t>
            </a:r>
            <a:endParaRPr lang="da-DK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dministration">
  <a:themeElements>
    <a:clrScheme name="Administration 13">
      <a:dk1>
        <a:srgbClr val="000000"/>
      </a:dk1>
      <a:lt1>
        <a:srgbClr val="FFFFFF"/>
      </a:lt1>
      <a:dk2>
        <a:srgbClr val="948875"/>
      </a:dk2>
      <a:lt2>
        <a:srgbClr val="092869"/>
      </a:lt2>
      <a:accent1>
        <a:srgbClr val="009DE0"/>
      </a:accent1>
      <a:accent2>
        <a:srgbClr val="E0DED6"/>
      </a:accent2>
      <a:accent3>
        <a:srgbClr val="FFFFFF"/>
      </a:accent3>
      <a:accent4>
        <a:srgbClr val="000000"/>
      </a:accent4>
      <a:accent5>
        <a:srgbClr val="AACCED"/>
      </a:accent5>
      <a:accent6>
        <a:srgbClr val="CBC9C2"/>
      </a:accent6>
      <a:hlink>
        <a:srgbClr val="C20012"/>
      </a:hlink>
      <a:folHlink>
        <a:srgbClr val="7E1C7D"/>
      </a:folHlink>
    </a:clrScheme>
    <a:fontScheme name="Administration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lnDef>
  </a:objectDefaults>
  <a:extraClrSchemeLst>
    <a:extraClrScheme>
      <a:clrScheme name="Administr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ministr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ministr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ministr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ministr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ministr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ministr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ministr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ministr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ministr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ministr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ministr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ministration 13">
        <a:dk1>
          <a:srgbClr val="000000"/>
        </a:dk1>
        <a:lt1>
          <a:srgbClr val="FFFFFF"/>
        </a:lt1>
        <a:dk2>
          <a:srgbClr val="948875"/>
        </a:dk2>
        <a:lt2>
          <a:srgbClr val="092869"/>
        </a:lt2>
        <a:accent1>
          <a:srgbClr val="009DE0"/>
        </a:accent1>
        <a:accent2>
          <a:srgbClr val="E0DED6"/>
        </a:accent2>
        <a:accent3>
          <a:srgbClr val="FFFFFF"/>
        </a:accent3>
        <a:accent4>
          <a:srgbClr val="000000"/>
        </a:accent4>
        <a:accent5>
          <a:srgbClr val="AACCED"/>
        </a:accent5>
        <a:accent6>
          <a:srgbClr val="CBC9C2"/>
        </a:accent6>
        <a:hlink>
          <a:srgbClr val="C20012"/>
        </a:hlink>
        <a:folHlink>
          <a:srgbClr val="7E1C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</TotalTime>
  <Words>313</Words>
  <Application>Microsoft Office PowerPoint</Application>
  <PresentationFormat>Skærmshow (4:3)</PresentationFormat>
  <Paragraphs>123</Paragraphs>
  <Slides>12</Slides>
  <Notes>4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12</vt:i4>
      </vt:variant>
    </vt:vector>
  </HeadingPairs>
  <TitlesOfParts>
    <vt:vector size="17" baseType="lpstr">
      <vt:lpstr>Arial</vt:lpstr>
      <vt:lpstr>Gill Sans</vt:lpstr>
      <vt:lpstr>Wingdings</vt:lpstr>
      <vt:lpstr>Administration</vt:lpstr>
      <vt:lpstr>Acrobat Document</vt:lpstr>
      <vt:lpstr>Nye værktøjer og netværk til Københavns Kommune</vt:lpstr>
      <vt:lpstr>Københavns Kommune</vt:lpstr>
      <vt:lpstr>Én indgang – hygiejneorganisationen</vt:lpstr>
      <vt:lpstr>Nye værktøjer tages i brug…</vt:lpstr>
      <vt:lpstr>Årets hygiejnepris 2012 –  Amager Hjemmepleje</vt:lpstr>
      <vt:lpstr>Dias nummer 6</vt:lpstr>
      <vt:lpstr>Hvordan skabes forandringen?</vt:lpstr>
      <vt:lpstr>Dias nummer 8</vt:lpstr>
      <vt:lpstr>Dias nummer 9</vt:lpstr>
      <vt:lpstr>Dias nummer 10</vt:lpstr>
      <vt:lpstr>Dias nummer 11</vt:lpstr>
      <vt:lpstr>Dias nummer 12</vt:lpstr>
    </vt:vector>
  </TitlesOfParts>
  <Company>SkabelonDesign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SkabelonDesign</dc:creator>
  <cp:lastModifiedBy>Z58w</cp:lastModifiedBy>
  <cp:revision>56</cp:revision>
  <dcterms:created xsi:type="dcterms:W3CDTF">2009-04-01T11:57:37Z</dcterms:created>
  <dcterms:modified xsi:type="dcterms:W3CDTF">2013-04-04T07:08:05Z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SkabelonDesign</vt:lpwstr>
  </property>
  <property fmtid="{D5CDD505-2E9C-101B-9397-08002B2CF9AE}" pid="3" name="Version">
    <vt:lpwstr>March 2009</vt:lpwstr>
  </property>
</Properties>
</file>